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2"/>
  </p:notesMasterIdLst>
  <p:sldIdLst>
    <p:sldId id="281" r:id="rId2"/>
    <p:sldId id="308" r:id="rId3"/>
    <p:sldId id="290" r:id="rId4"/>
    <p:sldId id="300" r:id="rId5"/>
    <p:sldId id="298" r:id="rId6"/>
    <p:sldId id="304" r:id="rId7"/>
    <p:sldId id="293" r:id="rId8"/>
    <p:sldId id="294" r:id="rId9"/>
    <p:sldId id="302" r:id="rId10"/>
    <p:sldId id="296" r:id="rId11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66FFFF"/>
    <a:srgbClr val="FFCC99"/>
    <a:srgbClr val="A6F2C5"/>
    <a:srgbClr val="FFFFCC"/>
    <a:srgbClr val="FFCCCC"/>
    <a:srgbClr val="3399FF"/>
    <a:srgbClr val="9BBB59"/>
    <a:srgbClr val="39B0D4"/>
    <a:srgbClr val="72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75" d="100"/>
          <a:sy n="75" d="100"/>
        </p:scale>
        <p:origin x="946" y="5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#1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81321C-701E-4B80-825A-78B4A46168C2}" type="doc">
      <dgm:prSet loTypeId="urn:microsoft.com/office/officeart/2005/8/layout/radial6#1" loCatId="cycle" qsTypeId="urn:microsoft.com/office/officeart/2005/8/quickstyle/simple2#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456F8B10-5DAD-489A-981D-0EA4074DFC00}">
      <dgm:prSet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FEASIBILITY 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03A8F4-4058-461F-8A19-9071B3E0AFBB}" type="parTrans" cxnId="{E7696632-A6F2-4538-AC1F-DEBF3FD6B00D}">
      <dgm:prSet/>
      <dgm:spPr/>
      <dgm:t>
        <a:bodyPr/>
        <a:lstStyle/>
        <a:p>
          <a:endParaRPr lang="en-US"/>
        </a:p>
      </dgm:t>
    </dgm:pt>
    <dgm:pt modelId="{4342187A-CBA2-4E80-92B6-5B31E5C1411F}" type="sibTrans" cxnId="{E7696632-A6F2-4538-AC1F-DEBF3FD6B00D}">
      <dgm:prSet/>
      <dgm:spPr/>
      <dgm:t>
        <a:bodyPr/>
        <a:lstStyle/>
        <a:p>
          <a:endParaRPr lang="en-US"/>
        </a:p>
      </dgm:t>
    </dgm:pt>
    <dgm:pt modelId="{530ED1B2-FD6A-4E34-81A7-89354170B20F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Sensor Technology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7CDCBD-EFF3-463D-A57C-C0FEEECECCCB}" type="parTrans" cxnId="{3A4D46A9-6F23-4B8E-B040-0198B709C143}">
      <dgm:prSet/>
      <dgm:spPr/>
      <dgm:t>
        <a:bodyPr/>
        <a:lstStyle/>
        <a:p>
          <a:endParaRPr lang="en-US"/>
        </a:p>
      </dgm:t>
    </dgm:pt>
    <dgm:pt modelId="{4E6BC057-38D9-408F-A721-6CE1F780C2B2}" type="sibTrans" cxnId="{3A4D46A9-6F23-4B8E-B040-0198B709C143}">
      <dgm:prSet/>
      <dgm:spPr/>
      <dgm:t>
        <a:bodyPr/>
        <a:lstStyle/>
        <a:p>
          <a:endParaRPr lang="en-US"/>
        </a:p>
      </dgm:t>
    </dgm:pt>
    <dgm:pt modelId="{90B140A5-68E6-4C87-93EC-2FC2DA319927}">
      <dgm:prSet/>
      <dgm:spPr/>
      <dgm:t>
        <a:bodyPr/>
        <a:lstStyle/>
        <a:p>
          <a:r>
            <a:rPr lang="en-IN">
              <a:latin typeface="Times New Roman" panose="02020603050405020304" pitchFamily="18" charset="0"/>
              <a:cs typeface="Times New Roman" panose="02020603050405020304" pitchFamily="18" charset="0"/>
            </a:rPr>
            <a:t>Cloud Storage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D2A987-6736-4D6C-9C2D-2540E78BB3A4}" type="parTrans" cxnId="{ECAE3767-6240-4B34-8CF5-718DE7A194ED}">
      <dgm:prSet/>
      <dgm:spPr/>
      <dgm:t>
        <a:bodyPr/>
        <a:lstStyle/>
        <a:p>
          <a:endParaRPr lang="en-US"/>
        </a:p>
      </dgm:t>
    </dgm:pt>
    <dgm:pt modelId="{CBD5F2EB-575D-4558-8FEB-F6F30B4420E5}" type="sibTrans" cxnId="{ECAE3767-6240-4B34-8CF5-718DE7A194ED}">
      <dgm:prSet/>
      <dgm:spPr/>
      <dgm:t>
        <a:bodyPr/>
        <a:lstStyle/>
        <a:p>
          <a:endParaRPr lang="en-US"/>
        </a:p>
      </dgm:t>
    </dgm:pt>
    <dgm:pt modelId="{4A92FB87-8965-4607-8100-5499F887E07F}">
      <dgm:prSet/>
      <dgm:spPr/>
      <dgm:t>
        <a:bodyPr/>
        <a:lstStyle/>
        <a:p>
          <a:r>
            <a:rPr lang="en-IN">
              <a:latin typeface="Times New Roman" panose="02020603050405020304" pitchFamily="18" charset="0"/>
              <a:cs typeface="Times New Roman" panose="02020603050405020304" pitchFamily="18" charset="0"/>
            </a:rPr>
            <a:t>AI/ML Models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BDDB96-B609-457D-8412-DCAFECCCBDF3}" type="parTrans" cxnId="{BCC69697-53C8-4A16-85A0-F913C344B14B}">
      <dgm:prSet/>
      <dgm:spPr/>
      <dgm:t>
        <a:bodyPr/>
        <a:lstStyle/>
        <a:p>
          <a:endParaRPr lang="en-US"/>
        </a:p>
      </dgm:t>
    </dgm:pt>
    <dgm:pt modelId="{10CF84BD-48DC-4D33-9ABB-4B72BF35F8F1}" type="sibTrans" cxnId="{BCC69697-53C8-4A16-85A0-F913C344B14B}">
      <dgm:prSet/>
      <dgm:spPr/>
      <dgm:t>
        <a:bodyPr/>
        <a:lstStyle/>
        <a:p>
          <a:endParaRPr lang="en-US"/>
        </a:p>
      </dgm:t>
    </dgm:pt>
    <dgm:pt modelId="{CEC5F393-9F21-4B3B-9C62-27A00B1D8AE8}">
      <dgm:prSet/>
      <dgm:spPr/>
      <dgm:t>
        <a:bodyPr/>
        <a:lstStyle/>
        <a:p>
          <a:r>
            <a:rPr lang="en-IN">
              <a:latin typeface="Times New Roman" panose="02020603050405020304" pitchFamily="18" charset="0"/>
              <a:cs typeface="Times New Roman" panose="02020603050405020304" pitchFamily="18" charset="0"/>
            </a:rPr>
            <a:t>System Integration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2DFCEF-3B0C-4F32-A7CC-9470C2EFE6A6}" type="parTrans" cxnId="{53316CF0-8417-403D-9E00-2F57FB6D0A72}">
      <dgm:prSet/>
      <dgm:spPr/>
      <dgm:t>
        <a:bodyPr/>
        <a:lstStyle/>
        <a:p>
          <a:endParaRPr lang="en-US"/>
        </a:p>
      </dgm:t>
    </dgm:pt>
    <dgm:pt modelId="{1A02CDCB-270E-44A1-A705-3386608C8F9B}" type="sibTrans" cxnId="{53316CF0-8417-403D-9E00-2F57FB6D0A72}">
      <dgm:prSet/>
      <dgm:spPr/>
      <dgm:t>
        <a:bodyPr/>
        <a:lstStyle/>
        <a:p>
          <a:endParaRPr lang="en-US"/>
        </a:p>
      </dgm:t>
    </dgm:pt>
    <dgm:pt modelId="{7D38B10E-0466-4714-9519-E6B7415FC8F2}">
      <dgm:prSet/>
      <dgm:spPr/>
      <dgm:t>
        <a:bodyPr/>
        <a:lstStyle/>
        <a:p>
          <a:r>
            <a:rPr lang="en-IN">
              <a:latin typeface="Times New Roman" panose="02020603050405020304" pitchFamily="18" charset="0"/>
              <a:cs typeface="Times New Roman" panose="02020603050405020304" pitchFamily="18" charset="0"/>
            </a:rPr>
            <a:t>Scalability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243052-0F2E-46C7-93EB-B5B00DE251A1}" type="parTrans" cxnId="{B45F9A52-7E32-4B55-9123-53D8BF54BC81}">
      <dgm:prSet/>
      <dgm:spPr/>
      <dgm:t>
        <a:bodyPr/>
        <a:lstStyle/>
        <a:p>
          <a:endParaRPr lang="en-US"/>
        </a:p>
      </dgm:t>
    </dgm:pt>
    <dgm:pt modelId="{8DF59071-0FD3-4C0B-A2CA-201ED83D64ED}" type="sibTrans" cxnId="{B45F9A52-7E32-4B55-9123-53D8BF54BC81}">
      <dgm:prSet/>
      <dgm:spPr/>
      <dgm:t>
        <a:bodyPr/>
        <a:lstStyle/>
        <a:p>
          <a:endParaRPr lang="en-US"/>
        </a:p>
      </dgm:t>
    </dgm:pt>
    <dgm:pt modelId="{18C5745D-2B8A-4312-845E-2C1FA957CC95}" type="pres">
      <dgm:prSet presAssocID="{1D81321C-701E-4B80-825A-78B4A46168C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DE74029-280A-4312-B26B-96271035192F}" type="pres">
      <dgm:prSet presAssocID="{456F8B10-5DAD-489A-981D-0EA4074DFC00}" presName="centerShape" presStyleLbl="node0" presStyleIdx="0" presStyleCnt="1"/>
      <dgm:spPr/>
    </dgm:pt>
    <dgm:pt modelId="{8017B8B4-990B-4B97-BCA3-FA47A7185A63}" type="pres">
      <dgm:prSet presAssocID="{530ED1B2-FD6A-4E34-81A7-89354170B20F}" presName="node" presStyleLbl="node1" presStyleIdx="0" presStyleCnt="5">
        <dgm:presLayoutVars>
          <dgm:bulletEnabled val="1"/>
        </dgm:presLayoutVars>
      </dgm:prSet>
      <dgm:spPr/>
    </dgm:pt>
    <dgm:pt modelId="{458189E6-79D4-46FF-9450-E05AFAA5B7F9}" type="pres">
      <dgm:prSet presAssocID="{530ED1B2-FD6A-4E34-81A7-89354170B20F}" presName="dummy" presStyleCnt="0"/>
      <dgm:spPr/>
    </dgm:pt>
    <dgm:pt modelId="{3D044BFB-460F-4982-A8CA-4166CF8D64F1}" type="pres">
      <dgm:prSet presAssocID="{4E6BC057-38D9-408F-A721-6CE1F780C2B2}" presName="sibTrans" presStyleLbl="sibTrans2D1" presStyleIdx="0" presStyleCnt="5"/>
      <dgm:spPr/>
    </dgm:pt>
    <dgm:pt modelId="{F72374CF-B384-41BE-8497-B04729E4E214}" type="pres">
      <dgm:prSet presAssocID="{90B140A5-68E6-4C87-93EC-2FC2DA319927}" presName="node" presStyleLbl="node1" presStyleIdx="1" presStyleCnt="5">
        <dgm:presLayoutVars>
          <dgm:bulletEnabled val="1"/>
        </dgm:presLayoutVars>
      </dgm:prSet>
      <dgm:spPr/>
    </dgm:pt>
    <dgm:pt modelId="{5B0CC88F-5573-429B-BD55-CE939F461D52}" type="pres">
      <dgm:prSet presAssocID="{90B140A5-68E6-4C87-93EC-2FC2DA319927}" presName="dummy" presStyleCnt="0"/>
      <dgm:spPr/>
    </dgm:pt>
    <dgm:pt modelId="{42FD3E51-341A-4CBE-96B3-646D5B3AB324}" type="pres">
      <dgm:prSet presAssocID="{CBD5F2EB-575D-4558-8FEB-F6F30B4420E5}" presName="sibTrans" presStyleLbl="sibTrans2D1" presStyleIdx="1" presStyleCnt="5"/>
      <dgm:spPr/>
    </dgm:pt>
    <dgm:pt modelId="{1F078378-6844-4EA1-AA6D-15D0205C1C00}" type="pres">
      <dgm:prSet presAssocID="{4A92FB87-8965-4607-8100-5499F887E07F}" presName="node" presStyleLbl="node1" presStyleIdx="2" presStyleCnt="5">
        <dgm:presLayoutVars>
          <dgm:bulletEnabled val="1"/>
        </dgm:presLayoutVars>
      </dgm:prSet>
      <dgm:spPr/>
    </dgm:pt>
    <dgm:pt modelId="{FC454509-EDC4-4FF9-A499-936A30FE790C}" type="pres">
      <dgm:prSet presAssocID="{4A92FB87-8965-4607-8100-5499F887E07F}" presName="dummy" presStyleCnt="0"/>
      <dgm:spPr/>
    </dgm:pt>
    <dgm:pt modelId="{CF122A9C-5AAA-423C-8850-612C29C38371}" type="pres">
      <dgm:prSet presAssocID="{10CF84BD-48DC-4D33-9ABB-4B72BF35F8F1}" presName="sibTrans" presStyleLbl="sibTrans2D1" presStyleIdx="2" presStyleCnt="5"/>
      <dgm:spPr/>
    </dgm:pt>
    <dgm:pt modelId="{21E31660-9036-4674-8CDA-692C0CA67C69}" type="pres">
      <dgm:prSet presAssocID="{CEC5F393-9F21-4B3B-9C62-27A00B1D8AE8}" presName="node" presStyleLbl="node1" presStyleIdx="3" presStyleCnt="5">
        <dgm:presLayoutVars>
          <dgm:bulletEnabled val="1"/>
        </dgm:presLayoutVars>
      </dgm:prSet>
      <dgm:spPr/>
    </dgm:pt>
    <dgm:pt modelId="{9594A6F4-FE29-43B4-8DCC-81B9A348D005}" type="pres">
      <dgm:prSet presAssocID="{CEC5F393-9F21-4B3B-9C62-27A00B1D8AE8}" presName="dummy" presStyleCnt="0"/>
      <dgm:spPr/>
    </dgm:pt>
    <dgm:pt modelId="{9597CBDD-582A-4C94-B4B6-DD63101E0EA3}" type="pres">
      <dgm:prSet presAssocID="{1A02CDCB-270E-44A1-A705-3386608C8F9B}" presName="sibTrans" presStyleLbl="sibTrans2D1" presStyleIdx="3" presStyleCnt="5"/>
      <dgm:spPr/>
    </dgm:pt>
    <dgm:pt modelId="{B29308BC-5DDE-4DE3-AC8E-E01EC331C8EF}" type="pres">
      <dgm:prSet presAssocID="{7D38B10E-0466-4714-9519-E6B7415FC8F2}" presName="node" presStyleLbl="node1" presStyleIdx="4" presStyleCnt="5">
        <dgm:presLayoutVars>
          <dgm:bulletEnabled val="1"/>
        </dgm:presLayoutVars>
      </dgm:prSet>
      <dgm:spPr/>
    </dgm:pt>
    <dgm:pt modelId="{0A8D2A0B-8746-4301-8518-52F74A053BC5}" type="pres">
      <dgm:prSet presAssocID="{7D38B10E-0466-4714-9519-E6B7415FC8F2}" presName="dummy" presStyleCnt="0"/>
      <dgm:spPr/>
    </dgm:pt>
    <dgm:pt modelId="{E5ADCCAE-E568-4B5A-8BC4-CE307BCBA4E3}" type="pres">
      <dgm:prSet presAssocID="{8DF59071-0FD3-4C0B-A2CA-201ED83D64ED}" presName="sibTrans" presStyleLbl="sibTrans2D1" presStyleIdx="4" presStyleCnt="5"/>
      <dgm:spPr/>
    </dgm:pt>
  </dgm:ptLst>
  <dgm:cxnLst>
    <dgm:cxn modelId="{4E51EC07-A951-4BF9-A180-2F7C67018469}" type="presOf" srcId="{CBD5F2EB-575D-4558-8FEB-F6F30B4420E5}" destId="{42FD3E51-341A-4CBE-96B3-646D5B3AB324}" srcOrd="0" destOrd="0" presId="urn:microsoft.com/office/officeart/2005/8/layout/radial6#1"/>
    <dgm:cxn modelId="{822A191C-4C15-4194-932B-4E6D0F11F490}" type="presOf" srcId="{8DF59071-0FD3-4C0B-A2CA-201ED83D64ED}" destId="{E5ADCCAE-E568-4B5A-8BC4-CE307BCBA4E3}" srcOrd="0" destOrd="0" presId="urn:microsoft.com/office/officeart/2005/8/layout/radial6#1"/>
    <dgm:cxn modelId="{0267E422-5ACD-4B63-B1AE-1164D291917E}" type="presOf" srcId="{530ED1B2-FD6A-4E34-81A7-89354170B20F}" destId="{8017B8B4-990B-4B97-BCA3-FA47A7185A63}" srcOrd="0" destOrd="0" presId="urn:microsoft.com/office/officeart/2005/8/layout/radial6#1"/>
    <dgm:cxn modelId="{E7696632-A6F2-4538-AC1F-DEBF3FD6B00D}" srcId="{1D81321C-701E-4B80-825A-78B4A46168C2}" destId="{456F8B10-5DAD-489A-981D-0EA4074DFC00}" srcOrd="0" destOrd="0" parTransId="{2903A8F4-4058-461F-8A19-9071B3E0AFBB}" sibTransId="{4342187A-CBA2-4E80-92B6-5B31E5C1411F}"/>
    <dgm:cxn modelId="{0FC28933-DF16-494A-A9BA-9AE3718E1A58}" type="presOf" srcId="{1A02CDCB-270E-44A1-A705-3386608C8F9B}" destId="{9597CBDD-582A-4C94-B4B6-DD63101E0EA3}" srcOrd="0" destOrd="0" presId="urn:microsoft.com/office/officeart/2005/8/layout/radial6#1"/>
    <dgm:cxn modelId="{ECAE3767-6240-4B34-8CF5-718DE7A194ED}" srcId="{456F8B10-5DAD-489A-981D-0EA4074DFC00}" destId="{90B140A5-68E6-4C87-93EC-2FC2DA319927}" srcOrd="1" destOrd="0" parTransId="{47D2A987-6736-4D6C-9C2D-2540E78BB3A4}" sibTransId="{CBD5F2EB-575D-4558-8FEB-F6F30B4420E5}"/>
    <dgm:cxn modelId="{B45F9A52-7E32-4B55-9123-53D8BF54BC81}" srcId="{456F8B10-5DAD-489A-981D-0EA4074DFC00}" destId="{7D38B10E-0466-4714-9519-E6B7415FC8F2}" srcOrd="4" destOrd="0" parTransId="{8B243052-0F2E-46C7-93EB-B5B00DE251A1}" sibTransId="{8DF59071-0FD3-4C0B-A2CA-201ED83D64ED}"/>
    <dgm:cxn modelId="{8C93E656-1ED8-4591-92F8-7E793374B8A1}" type="presOf" srcId="{456F8B10-5DAD-489A-981D-0EA4074DFC00}" destId="{2DE74029-280A-4312-B26B-96271035192F}" srcOrd="0" destOrd="0" presId="urn:microsoft.com/office/officeart/2005/8/layout/radial6#1"/>
    <dgm:cxn modelId="{7AA3125A-BF70-4656-819D-9B98F302E19D}" type="presOf" srcId="{4A92FB87-8965-4607-8100-5499F887E07F}" destId="{1F078378-6844-4EA1-AA6D-15D0205C1C00}" srcOrd="0" destOrd="0" presId="urn:microsoft.com/office/officeart/2005/8/layout/radial6#1"/>
    <dgm:cxn modelId="{BCC69697-53C8-4A16-85A0-F913C344B14B}" srcId="{456F8B10-5DAD-489A-981D-0EA4074DFC00}" destId="{4A92FB87-8965-4607-8100-5499F887E07F}" srcOrd="2" destOrd="0" parTransId="{32BDDB96-B609-457D-8412-DCAFECCCBDF3}" sibTransId="{10CF84BD-48DC-4D33-9ABB-4B72BF35F8F1}"/>
    <dgm:cxn modelId="{3A4D46A9-6F23-4B8E-B040-0198B709C143}" srcId="{456F8B10-5DAD-489A-981D-0EA4074DFC00}" destId="{530ED1B2-FD6A-4E34-81A7-89354170B20F}" srcOrd="0" destOrd="0" parTransId="{B77CDCBD-EFF3-463D-A57C-C0FEEECECCCB}" sibTransId="{4E6BC057-38D9-408F-A721-6CE1F780C2B2}"/>
    <dgm:cxn modelId="{2742BBBA-48E6-42D0-960E-D44C560F42A6}" type="presOf" srcId="{CEC5F393-9F21-4B3B-9C62-27A00B1D8AE8}" destId="{21E31660-9036-4674-8CDA-692C0CA67C69}" srcOrd="0" destOrd="0" presId="urn:microsoft.com/office/officeart/2005/8/layout/radial6#1"/>
    <dgm:cxn modelId="{C753CDC4-D04F-4DBF-8003-941DC0E523AC}" type="presOf" srcId="{4E6BC057-38D9-408F-A721-6CE1F780C2B2}" destId="{3D044BFB-460F-4982-A8CA-4166CF8D64F1}" srcOrd="0" destOrd="0" presId="urn:microsoft.com/office/officeart/2005/8/layout/radial6#1"/>
    <dgm:cxn modelId="{A49A89CA-3830-44C9-A3BE-CC707DBBFFDA}" type="presOf" srcId="{1D81321C-701E-4B80-825A-78B4A46168C2}" destId="{18C5745D-2B8A-4312-845E-2C1FA957CC95}" srcOrd="0" destOrd="0" presId="urn:microsoft.com/office/officeart/2005/8/layout/radial6#1"/>
    <dgm:cxn modelId="{0B368BE8-0AED-44C7-8E81-07967989ED30}" type="presOf" srcId="{10CF84BD-48DC-4D33-9ABB-4B72BF35F8F1}" destId="{CF122A9C-5AAA-423C-8850-612C29C38371}" srcOrd="0" destOrd="0" presId="urn:microsoft.com/office/officeart/2005/8/layout/radial6#1"/>
    <dgm:cxn modelId="{01C5A1EE-BE16-4BF1-A15D-0DD9EC473566}" type="presOf" srcId="{90B140A5-68E6-4C87-93EC-2FC2DA319927}" destId="{F72374CF-B384-41BE-8497-B04729E4E214}" srcOrd="0" destOrd="0" presId="urn:microsoft.com/office/officeart/2005/8/layout/radial6#1"/>
    <dgm:cxn modelId="{53316CF0-8417-403D-9E00-2F57FB6D0A72}" srcId="{456F8B10-5DAD-489A-981D-0EA4074DFC00}" destId="{CEC5F393-9F21-4B3B-9C62-27A00B1D8AE8}" srcOrd="3" destOrd="0" parTransId="{762DFCEF-3B0C-4F32-A7CC-9470C2EFE6A6}" sibTransId="{1A02CDCB-270E-44A1-A705-3386608C8F9B}"/>
    <dgm:cxn modelId="{9AD987F9-C095-42E4-8041-A3469B051847}" type="presOf" srcId="{7D38B10E-0466-4714-9519-E6B7415FC8F2}" destId="{B29308BC-5DDE-4DE3-AC8E-E01EC331C8EF}" srcOrd="0" destOrd="0" presId="urn:microsoft.com/office/officeart/2005/8/layout/radial6#1"/>
    <dgm:cxn modelId="{3F12A393-4005-4539-99D2-B7DDCDC732EA}" type="presParOf" srcId="{18C5745D-2B8A-4312-845E-2C1FA957CC95}" destId="{2DE74029-280A-4312-B26B-96271035192F}" srcOrd="0" destOrd="0" presId="urn:microsoft.com/office/officeart/2005/8/layout/radial6#1"/>
    <dgm:cxn modelId="{2E34AD35-CDCB-4D16-85B7-96D77700D2A2}" type="presParOf" srcId="{18C5745D-2B8A-4312-845E-2C1FA957CC95}" destId="{8017B8B4-990B-4B97-BCA3-FA47A7185A63}" srcOrd="1" destOrd="0" presId="urn:microsoft.com/office/officeart/2005/8/layout/radial6#1"/>
    <dgm:cxn modelId="{FF519EA3-2FB7-4A95-A91D-CC2E45F8DEDC}" type="presParOf" srcId="{18C5745D-2B8A-4312-845E-2C1FA957CC95}" destId="{458189E6-79D4-46FF-9450-E05AFAA5B7F9}" srcOrd="2" destOrd="0" presId="urn:microsoft.com/office/officeart/2005/8/layout/radial6#1"/>
    <dgm:cxn modelId="{C7A9B49E-0653-43DD-B44B-1E8610E4A481}" type="presParOf" srcId="{18C5745D-2B8A-4312-845E-2C1FA957CC95}" destId="{3D044BFB-460F-4982-A8CA-4166CF8D64F1}" srcOrd="3" destOrd="0" presId="urn:microsoft.com/office/officeart/2005/8/layout/radial6#1"/>
    <dgm:cxn modelId="{BACA45B0-5B4B-4320-BB9E-2AA903BD809A}" type="presParOf" srcId="{18C5745D-2B8A-4312-845E-2C1FA957CC95}" destId="{F72374CF-B384-41BE-8497-B04729E4E214}" srcOrd="4" destOrd="0" presId="urn:microsoft.com/office/officeart/2005/8/layout/radial6#1"/>
    <dgm:cxn modelId="{E3C2BF2E-892F-4758-8E4B-A9B0A116B8A2}" type="presParOf" srcId="{18C5745D-2B8A-4312-845E-2C1FA957CC95}" destId="{5B0CC88F-5573-429B-BD55-CE939F461D52}" srcOrd="5" destOrd="0" presId="urn:microsoft.com/office/officeart/2005/8/layout/radial6#1"/>
    <dgm:cxn modelId="{8F39F935-557A-4D09-84C3-47B58990C0AD}" type="presParOf" srcId="{18C5745D-2B8A-4312-845E-2C1FA957CC95}" destId="{42FD3E51-341A-4CBE-96B3-646D5B3AB324}" srcOrd="6" destOrd="0" presId="urn:microsoft.com/office/officeart/2005/8/layout/radial6#1"/>
    <dgm:cxn modelId="{DB7E5B09-F423-4DEB-AB4E-A8354D543985}" type="presParOf" srcId="{18C5745D-2B8A-4312-845E-2C1FA957CC95}" destId="{1F078378-6844-4EA1-AA6D-15D0205C1C00}" srcOrd="7" destOrd="0" presId="urn:microsoft.com/office/officeart/2005/8/layout/radial6#1"/>
    <dgm:cxn modelId="{84053692-9EB2-402A-80C5-F9877BA6FE98}" type="presParOf" srcId="{18C5745D-2B8A-4312-845E-2C1FA957CC95}" destId="{FC454509-EDC4-4FF9-A499-936A30FE790C}" srcOrd="8" destOrd="0" presId="urn:microsoft.com/office/officeart/2005/8/layout/radial6#1"/>
    <dgm:cxn modelId="{F7D8D0C4-64F2-4035-BC18-27F33E638050}" type="presParOf" srcId="{18C5745D-2B8A-4312-845E-2C1FA957CC95}" destId="{CF122A9C-5AAA-423C-8850-612C29C38371}" srcOrd="9" destOrd="0" presId="urn:microsoft.com/office/officeart/2005/8/layout/radial6#1"/>
    <dgm:cxn modelId="{61E2A832-2822-4BAB-8D46-F6AA073C02CB}" type="presParOf" srcId="{18C5745D-2B8A-4312-845E-2C1FA957CC95}" destId="{21E31660-9036-4674-8CDA-692C0CA67C69}" srcOrd="10" destOrd="0" presId="urn:microsoft.com/office/officeart/2005/8/layout/radial6#1"/>
    <dgm:cxn modelId="{A2EFB470-3B05-42B6-9831-98BC39591111}" type="presParOf" srcId="{18C5745D-2B8A-4312-845E-2C1FA957CC95}" destId="{9594A6F4-FE29-43B4-8DCC-81B9A348D005}" srcOrd="11" destOrd="0" presId="urn:microsoft.com/office/officeart/2005/8/layout/radial6#1"/>
    <dgm:cxn modelId="{0E673D8F-6700-4B31-87C3-C3FAC4F5B177}" type="presParOf" srcId="{18C5745D-2B8A-4312-845E-2C1FA957CC95}" destId="{9597CBDD-582A-4C94-B4B6-DD63101E0EA3}" srcOrd="12" destOrd="0" presId="urn:microsoft.com/office/officeart/2005/8/layout/radial6#1"/>
    <dgm:cxn modelId="{CE259565-3748-43EC-97A4-92E6597DB3C1}" type="presParOf" srcId="{18C5745D-2B8A-4312-845E-2C1FA957CC95}" destId="{B29308BC-5DDE-4DE3-AC8E-E01EC331C8EF}" srcOrd="13" destOrd="0" presId="urn:microsoft.com/office/officeart/2005/8/layout/radial6#1"/>
    <dgm:cxn modelId="{73D6578F-21B1-4DA2-AEC0-9AE1D4856C57}" type="presParOf" srcId="{18C5745D-2B8A-4312-845E-2C1FA957CC95}" destId="{0A8D2A0B-8746-4301-8518-52F74A053BC5}" srcOrd="14" destOrd="0" presId="urn:microsoft.com/office/officeart/2005/8/layout/radial6#1"/>
    <dgm:cxn modelId="{E0F72B7C-E5F0-4EE2-A93F-DB3423645223}" type="presParOf" srcId="{18C5745D-2B8A-4312-845E-2C1FA957CC95}" destId="{E5ADCCAE-E568-4B5A-8BC4-CE307BCBA4E3}" srcOrd="15" destOrd="0" presId="urn:microsoft.com/office/officeart/2005/8/layout/radial6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3D9A08-51B8-4CC4-8FED-489AC52DEF78}" type="doc">
      <dgm:prSet loTypeId="urn:microsoft.com/office/officeart/2005/8/layout/radial6#2" loCatId="cycle" qsTypeId="urn:microsoft.com/office/officeart/2005/8/quickstyle/simple2#2" qsCatId="simple" csTypeId="urn:microsoft.com/office/officeart/2005/8/colors/colorful4#1" csCatId="colorful" phldr="1"/>
      <dgm:spPr/>
      <dgm:t>
        <a:bodyPr/>
        <a:lstStyle/>
        <a:p>
          <a:endParaRPr lang="en-US"/>
        </a:p>
      </dgm:t>
    </dgm:pt>
    <dgm:pt modelId="{DC2F0074-BC1A-4C0A-BCC3-2337E55D06A4}">
      <dgm:prSet/>
      <dgm:spPr/>
      <dgm:t>
        <a:bodyPr/>
        <a:lstStyle/>
        <a:p>
          <a:r>
            <a:rPr lang="en-US" b="1" dirty="0"/>
            <a:t>VIABILITY </a:t>
          </a:r>
          <a:r>
            <a:rPr lang="en-US" dirty="0"/>
            <a:t> </a:t>
          </a:r>
        </a:p>
      </dgm:t>
    </dgm:pt>
    <dgm:pt modelId="{841F6D95-354F-4F4B-A65D-3E5B668CC0FD}" type="parTrans" cxnId="{7B6B2966-FE95-4319-BD15-2B0ECEE579E3}">
      <dgm:prSet/>
      <dgm:spPr/>
      <dgm:t>
        <a:bodyPr/>
        <a:lstStyle/>
        <a:p>
          <a:endParaRPr lang="en-US"/>
        </a:p>
      </dgm:t>
    </dgm:pt>
    <dgm:pt modelId="{85444505-C067-4301-9241-536E5B21A91C}" type="sibTrans" cxnId="{7B6B2966-FE95-4319-BD15-2B0ECEE579E3}">
      <dgm:prSet/>
      <dgm:spPr/>
      <dgm:t>
        <a:bodyPr/>
        <a:lstStyle/>
        <a:p>
          <a:endParaRPr lang="en-US"/>
        </a:p>
      </dgm:t>
    </dgm:pt>
    <dgm:pt modelId="{52F0DE60-FEAE-4EE3-A364-EA80494CF9C1}">
      <dgm:prSet/>
      <dgm:spPr/>
      <dgm:t>
        <a:bodyPr/>
        <a:lstStyle/>
        <a:p>
          <a:r>
            <a:rPr lang="en-IN"/>
            <a:t>Cost Efficient </a:t>
          </a:r>
          <a:endParaRPr lang="en-US"/>
        </a:p>
      </dgm:t>
    </dgm:pt>
    <dgm:pt modelId="{AA8893E0-7493-4868-BBC1-31CA4668919B}" type="parTrans" cxnId="{D718417B-3580-43D0-A2C2-C49BB2935C0D}">
      <dgm:prSet/>
      <dgm:spPr/>
      <dgm:t>
        <a:bodyPr/>
        <a:lstStyle/>
        <a:p>
          <a:endParaRPr lang="en-US"/>
        </a:p>
      </dgm:t>
    </dgm:pt>
    <dgm:pt modelId="{BB1B7ACC-4A87-49B0-A6BE-2B0D04F9C5E4}" type="sibTrans" cxnId="{D718417B-3580-43D0-A2C2-C49BB2935C0D}">
      <dgm:prSet/>
      <dgm:spPr/>
      <dgm:t>
        <a:bodyPr/>
        <a:lstStyle/>
        <a:p>
          <a:endParaRPr lang="en-US"/>
        </a:p>
      </dgm:t>
    </dgm:pt>
    <dgm:pt modelId="{E63F8AF1-125E-497B-B4F6-A0A5D9A9C8B3}">
      <dgm:prSet/>
      <dgm:spPr/>
      <dgm:t>
        <a:bodyPr/>
        <a:lstStyle/>
        <a:p>
          <a:r>
            <a:rPr lang="en-IN"/>
            <a:t>Accuracy and Reliability</a:t>
          </a:r>
          <a:endParaRPr lang="en-US"/>
        </a:p>
      </dgm:t>
    </dgm:pt>
    <dgm:pt modelId="{55F2267C-E03D-4684-875E-7FB5998AC1D8}" type="parTrans" cxnId="{36FADB57-A091-4BC9-B6BE-B0F3C3C56EDC}">
      <dgm:prSet/>
      <dgm:spPr/>
      <dgm:t>
        <a:bodyPr/>
        <a:lstStyle/>
        <a:p>
          <a:endParaRPr lang="en-US"/>
        </a:p>
      </dgm:t>
    </dgm:pt>
    <dgm:pt modelId="{AFE52051-4AEB-42AA-AC60-6DA554ACC511}" type="sibTrans" cxnId="{36FADB57-A091-4BC9-B6BE-B0F3C3C56EDC}">
      <dgm:prSet/>
      <dgm:spPr/>
      <dgm:t>
        <a:bodyPr/>
        <a:lstStyle/>
        <a:p>
          <a:endParaRPr lang="en-US"/>
        </a:p>
      </dgm:t>
    </dgm:pt>
    <dgm:pt modelId="{A4BEE270-172D-4599-B033-55FF3EAF2E57}">
      <dgm:prSet/>
      <dgm:spPr/>
      <dgm:t>
        <a:bodyPr/>
        <a:lstStyle/>
        <a:p>
          <a:r>
            <a:rPr lang="en-IN"/>
            <a:t>Enhanced Safety</a:t>
          </a:r>
          <a:endParaRPr lang="en-US"/>
        </a:p>
      </dgm:t>
    </dgm:pt>
    <dgm:pt modelId="{09F88D4D-AE72-45D9-90EC-EE55763A4C22}" type="parTrans" cxnId="{392558E7-4A65-44B8-AE02-EC484D86D45B}">
      <dgm:prSet/>
      <dgm:spPr/>
      <dgm:t>
        <a:bodyPr/>
        <a:lstStyle/>
        <a:p>
          <a:endParaRPr lang="en-US"/>
        </a:p>
      </dgm:t>
    </dgm:pt>
    <dgm:pt modelId="{988E8D6A-5A5B-4C62-825B-031E9328D7C8}" type="sibTrans" cxnId="{392558E7-4A65-44B8-AE02-EC484D86D45B}">
      <dgm:prSet/>
      <dgm:spPr/>
      <dgm:t>
        <a:bodyPr/>
        <a:lstStyle/>
        <a:p>
          <a:endParaRPr lang="en-US"/>
        </a:p>
      </dgm:t>
    </dgm:pt>
    <dgm:pt modelId="{FE323535-4A12-4CC6-98DD-9A64014BE586}">
      <dgm:prSet/>
      <dgm:spPr/>
      <dgm:t>
        <a:bodyPr/>
        <a:lstStyle/>
        <a:p>
          <a:r>
            <a:rPr lang="en-IN"/>
            <a:t>Adaptable System</a:t>
          </a:r>
          <a:endParaRPr lang="en-US"/>
        </a:p>
      </dgm:t>
    </dgm:pt>
    <dgm:pt modelId="{0BF17D3E-82B2-483C-94D3-2DA670C380EA}" type="parTrans" cxnId="{EC5C5AB4-18A8-4B3B-B419-970D83888ECC}">
      <dgm:prSet/>
      <dgm:spPr/>
      <dgm:t>
        <a:bodyPr/>
        <a:lstStyle/>
        <a:p>
          <a:endParaRPr lang="en-US"/>
        </a:p>
      </dgm:t>
    </dgm:pt>
    <dgm:pt modelId="{5E0F0C0F-F161-4E81-BF07-CCB1BB45FBC6}" type="sibTrans" cxnId="{EC5C5AB4-18A8-4B3B-B419-970D83888ECC}">
      <dgm:prSet/>
      <dgm:spPr/>
      <dgm:t>
        <a:bodyPr/>
        <a:lstStyle/>
        <a:p>
          <a:endParaRPr lang="en-US"/>
        </a:p>
      </dgm:t>
    </dgm:pt>
    <dgm:pt modelId="{59F3C095-26B3-4BDB-9873-F8A4DF0F927E}">
      <dgm:prSet/>
      <dgm:spPr/>
      <dgm:t>
        <a:bodyPr/>
        <a:lstStyle/>
        <a:p>
          <a:r>
            <a:rPr lang="en-IN" dirty="0"/>
            <a:t>Flexible </a:t>
          </a:r>
          <a:endParaRPr lang="en-US" dirty="0"/>
        </a:p>
      </dgm:t>
    </dgm:pt>
    <dgm:pt modelId="{629D75AC-4842-462A-9C24-3961973CFCBE}" type="parTrans" cxnId="{347F25FA-E115-4F4E-804A-66738CC62603}">
      <dgm:prSet/>
      <dgm:spPr/>
      <dgm:t>
        <a:bodyPr/>
        <a:lstStyle/>
        <a:p>
          <a:endParaRPr lang="en-US"/>
        </a:p>
      </dgm:t>
    </dgm:pt>
    <dgm:pt modelId="{A8307FDE-30BC-4A57-A4B5-D1CCCEAA0EB7}" type="sibTrans" cxnId="{347F25FA-E115-4F4E-804A-66738CC62603}">
      <dgm:prSet/>
      <dgm:spPr/>
      <dgm:t>
        <a:bodyPr/>
        <a:lstStyle/>
        <a:p>
          <a:endParaRPr lang="en-US"/>
        </a:p>
      </dgm:t>
    </dgm:pt>
    <dgm:pt modelId="{B5EB4A01-9BF9-407B-8E29-B1A76FB2DD74}">
      <dgm:prSet/>
      <dgm:spPr/>
      <dgm:t>
        <a:bodyPr/>
        <a:lstStyle/>
        <a:p>
          <a:r>
            <a:rPr lang="en-IN"/>
            <a:t>Growing Demand</a:t>
          </a:r>
          <a:endParaRPr lang="en-US"/>
        </a:p>
      </dgm:t>
    </dgm:pt>
    <dgm:pt modelId="{32820B81-278A-4FA4-99BA-0374BEE320BD}" type="parTrans" cxnId="{EF15DE45-0C82-45E3-A094-BEA42B90B948}">
      <dgm:prSet/>
      <dgm:spPr/>
      <dgm:t>
        <a:bodyPr/>
        <a:lstStyle/>
        <a:p>
          <a:endParaRPr lang="en-US"/>
        </a:p>
      </dgm:t>
    </dgm:pt>
    <dgm:pt modelId="{435A67F6-ADF9-4D09-9AD6-C18DF40572DA}" type="sibTrans" cxnId="{EF15DE45-0C82-45E3-A094-BEA42B90B948}">
      <dgm:prSet/>
      <dgm:spPr/>
      <dgm:t>
        <a:bodyPr/>
        <a:lstStyle/>
        <a:p>
          <a:endParaRPr lang="en-US"/>
        </a:p>
      </dgm:t>
    </dgm:pt>
    <dgm:pt modelId="{6FFDD316-9E24-4BC7-9987-22A31BC57AC5}" type="pres">
      <dgm:prSet presAssocID="{F33D9A08-51B8-4CC4-8FED-489AC52DEF78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F537AE1-EA3D-41AC-BFC2-1DF8FA2FE606}" type="pres">
      <dgm:prSet presAssocID="{DC2F0074-BC1A-4C0A-BCC3-2337E55D06A4}" presName="centerShape" presStyleLbl="node0" presStyleIdx="0" presStyleCnt="1"/>
      <dgm:spPr/>
    </dgm:pt>
    <dgm:pt modelId="{F6236E91-A546-4E8E-B941-E493A9A996AC}" type="pres">
      <dgm:prSet presAssocID="{52F0DE60-FEAE-4EE3-A364-EA80494CF9C1}" presName="node" presStyleLbl="node1" presStyleIdx="0" presStyleCnt="6">
        <dgm:presLayoutVars>
          <dgm:bulletEnabled val="1"/>
        </dgm:presLayoutVars>
      </dgm:prSet>
      <dgm:spPr/>
    </dgm:pt>
    <dgm:pt modelId="{66BB9A75-2546-4AD3-BB2C-8A3E98A7A734}" type="pres">
      <dgm:prSet presAssocID="{52F0DE60-FEAE-4EE3-A364-EA80494CF9C1}" presName="dummy" presStyleCnt="0"/>
      <dgm:spPr/>
    </dgm:pt>
    <dgm:pt modelId="{B410358C-81FA-4589-9A67-178682C6C97F}" type="pres">
      <dgm:prSet presAssocID="{BB1B7ACC-4A87-49B0-A6BE-2B0D04F9C5E4}" presName="sibTrans" presStyleLbl="sibTrans2D1" presStyleIdx="0" presStyleCnt="6"/>
      <dgm:spPr/>
    </dgm:pt>
    <dgm:pt modelId="{49ECE553-A4CD-43E5-AE95-5AC7FF723061}" type="pres">
      <dgm:prSet presAssocID="{E63F8AF1-125E-497B-B4F6-A0A5D9A9C8B3}" presName="node" presStyleLbl="node1" presStyleIdx="1" presStyleCnt="6">
        <dgm:presLayoutVars>
          <dgm:bulletEnabled val="1"/>
        </dgm:presLayoutVars>
      </dgm:prSet>
      <dgm:spPr/>
    </dgm:pt>
    <dgm:pt modelId="{3DD106A6-53A6-44A3-922C-60831FA31880}" type="pres">
      <dgm:prSet presAssocID="{E63F8AF1-125E-497B-B4F6-A0A5D9A9C8B3}" presName="dummy" presStyleCnt="0"/>
      <dgm:spPr/>
    </dgm:pt>
    <dgm:pt modelId="{43BAE524-75A8-49A0-BFCF-78BAF7684DA2}" type="pres">
      <dgm:prSet presAssocID="{AFE52051-4AEB-42AA-AC60-6DA554ACC511}" presName="sibTrans" presStyleLbl="sibTrans2D1" presStyleIdx="1" presStyleCnt="6"/>
      <dgm:spPr/>
    </dgm:pt>
    <dgm:pt modelId="{405512E3-C788-48B0-8904-BC789931AF9D}" type="pres">
      <dgm:prSet presAssocID="{A4BEE270-172D-4599-B033-55FF3EAF2E57}" presName="node" presStyleLbl="node1" presStyleIdx="2" presStyleCnt="6">
        <dgm:presLayoutVars>
          <dgm:bulletEnabled val="1"/>
        </dgm:presLayoutVars>
      </dgm:prSet>
      <dgm:spPr/>
    </dgm:pt>
    <dgm:pt modelId="{83F89B36-C319-48FD-A969-B6EF01653DDC}" type="pres">
      <dgm:prSet presAssocID="{A4BEE270-172D-4599-B033-55FF3EAF2E57}" presName="dummy" presStyleCnt="0"/>
      <dgm:spPr/>
    </dgm:pt>
    <dgm:pt modelId="{3137BE53-FC02-493F-A205-F4CA5BDC48B9}" type="pres">
      <dgm:prSet presAssocID="{988E8D6A-5A5B-4C62-825B-031E9328D7C8}" presName="sibTrans" presStyleLbl="sibTrans2D1" presStyleIdx="2" presStyleCnt="6"/>
      <dgm:spPr/>
    </dgm:pt>
    <dgm:pt modelId="{46BA762E-022B-45C0-8772-5A8A915BAA3C}" type="pres">
      <dgm:prSet presAssocID="{FE323535-4A12-4CC6-98DD-9A64014BE586}" presName="node" presStyleLbl="node1" presStyleIdx="3" presStyleCnt="6">
        <dgm:presLayoutVars>
          <dgm:bulletEnabled val="1"/>
        </dgm:presLayoutVars>
      </dgm:prSet>
      <dgm:spPr/>
    </dgm:pt>
    <dgm:pt modelId="{291CF31B-D5D6-4A49-8EE7-1814CC0D64E3}" type="pres">
      <dgm:prSet presAssocID="{FE323535-4A12-4CC6-98DD-9A64014BE586}" presName="dummy" presStyleCnt="0"/>
      <dgm:spPr/>
    </dgm:pt>
    <dgm:pt modelId="{415EF514-9341-43B5-AF4F-CFE989CD590C}" type="pres">
      <dgm:prSet presAssocID="{5E0F0C0F-F161-4E81-BF07-CCB1BB45FBC6}" presName="sibTrans" presStyleLbl="sibTrans2D1" presStyleIdx="3" presStyleCnt="6"/>
      <dgm:spPr/>
    </dgm:pt>
    <dgm:pt modelId="{80F2C008-B433-49EF-9C32-CAD1C07E4D8B}" type="pres">
      <dgm:prSet presAssocID="{59F3C095-26B3-4BDB-9873-F8A4DF0F927E}" presName="node" presStyleLbl="node1" presStyleIdx="4" presStyleCnt="6">
        <dgm:presLayoutVars>
          <dgm:bulletEnabled val="1"/>
        </dgm:presLayoutVars>
      </dgm:prSet>
      <dgm:spPr/>
    </dgm:pt>
    <dgm:pt modelId="{81117525-7CC1-4EF4-9084-EE7884337898}" type="pres">
      <dgm:prSet presAssocID="{59F3C095-26B3-4BDB-9873-F8A4DF0F927E}" presName="dummy" presStyleCnt="0"/>
      <dgm:spPr/>
    </dgm:pt>
    <dgm:pt modelId="{121D2E8E-E9B2-4D6B-881E-2D07FD650B41}" type="pres">
      <dgm:prSet presAssocID="{A8307FDE-30BC-4A57-A4B5-D1CCCEAA0EB7}" presName="sibTrans" presStyleLbl="sibTrans2D1" presStyleIdx="4" presStyleCnt="6"/>
      <dgm:spPr/>
    </dgm:pt>
    <dgm:pt modelId="{014B9D28-BE9A-44F2-9638-75AA41CCA822}" type="pres">
      <dgm:prSet presAssocID="{B5EB4A01-9BF9-407B-8E29-B1A76FB2DD74}" presName="node" presStyleLbl="node1" presStyleIdx="5" presStyleCnt="6">
        <dgm:presLayoutVars>
          <dgm:bulletEnabled val="1"/>
        </dgm:presLayoutVars>
      </dgm:prSet>
      <dgm:spPr/>
    </dgm:pt>
    <dgm:pt modelId="{3184ED2A-7EC0-456F-A40D-973C271D2235}" type="pres">
      <dgm:prSet presAssocID="{B5EB4A01-9BF9-407B-8E29-B1A76FB2DD74}" presName="dummy" presStyleCnt="0"/>
      <dgm:spPr/>
    </dgm:pt>
    <dgm:pt modelId="{630F6371-7B28-49C8-A9DF-505A3E03FBE9}" type="pres">
      <dgm:prSet presAssocID="{435A67F6-ADF9-4D09-9AD6-C18DF40572DA}" presName="sibTrans" presStyleLbl="sibTrans2D1" presStyleIdx="5" presStyleCnt="6"/>
      <dgm:spPr/>
    </dgm:pt>
  </dgm:ptLst>
  <dgm:cxnLst>
    <dgm:cxn modelId="{BFDCB304-C57C-472D-9270-67E10961260E}" type="presOf" srcId="{435A67F6-ADF9-4D09-9AD6-C18DF40572DA}" destId="{630F6371-7B28-49C8-A9DF-505A3E03FBE9}" srcOrd="0" destOrd="0" presId="urn:microsoft.com/office/officeart/2005/8/layout/radial6#2"/>
    <dgm:cxn modelId="{5C8DC03C-0167-4530-A245-14D465FF5C64}" type="presOf" srcId="{DC2F0074-BC1A-4C0A-BCC3-2337E55D06A4}" destId="{6F537AE1-EA3D-41AC-BFC2-1DF8FA2FE606}" srcOrd="0" destOrd="0" presId="urn:microsoft.com/office/officeart/2005/8/layout/radial6#2"/>
    <dgm:cxn modelId="{EF15DE45-0C82-45E3-A094-BEA42B90B948}" srcId="{DC2F0074-BC1A-4C0A-BCC3-2337E55D06A4}" destId="{B5EB4A01-9BF9-407B-8E29-B1A76FB2DD74}" srcOrd="5" destOrd="0" parTransId="{32820B81-278A-4FA4-99BA-0374BEE320BD}" sibTransId="{435A67F6-ADF9-4D09-9AD6-C18DF40572DA}"/>
    <dgm:cxn modelId="{7B6B2966-FE95-4319-BD15-2B0ECEE579E3}" srcId="{F33D9A08-51B8-4CC4-8FED-489AC52DEF78}" destId="{DC2F0074-BC1A-4C0A-BCC3-2337E55D06A4}" srcOrd="0" destOrd="0" parTransId="{841F6D95-354F-4F4B-A65D-3E5B668CC0FD}" sibTransId="{85444505-C067-4301-9241-536E5B21A91C}"/>
    <dgm:cxn modelId="{9E462C4F-30CB-4DC4-A76D-56383F900AAB}" type="presOf" srcId="{FE323535-4A12-4CC6-98DD-9A64014BE586}" destId="{46BA762E-022B-45C0-8772-5A8A915BAA3C}" srcOrd="0" destOrd="0" presId="urn:microsoft.com/office/officeart/2005/8/layout/radial6#2"/>
    <dgm:cxn modelId="{E384504F-9D19-4E03-B89C-E746E0D3FDDA}" type="presOf" srcId="{59F3C095-26B3-4BDB-9873-F8A4DF0F927E}" destId="{80F2C008-B433-49EF-9C32-CAD1C07E4D8B}" srcOrd="0" destOrd="0" presId="urn:microsoft.com/office/officeart/2005/8/layout/radial6#2"/>
    <dgm:cxn modelId="{1BDA3A77-5399-42B0-A82F-F6D238356C90}" type="presOf" srcId="{A4BEE270-172D-4599-B033-55FF3EAF2E57}" destId="{405512E3-C788-48B0-8904-BC789931AF9D}" srcOrd="0" destOrd="0" presId="urn:microsoft.com/office/officeart/2005/8/layout/radial6#2"/>
    <dgm:cxn modelId="{85C96C57-D6D4-44F3-9A5F-5C532A83C478}" type="presOf" srcId="{AFE52051-4AEB-42AA-AC60-6DA554ACC511}" destId="{43BAE524-75A8-49A0-BFCF-78BAF7684DA2}" srcOrd="0" destOrd="0" presId="urn:microsoft.com/office/officeart/2005/8/layout/radial6#2"/>
    <dgm:cxn modelId="{36FADB57-A091-4BC9-B6BE-B0F3C3C56EDC}" srcId="{DC2F0074-BC1A-4C0A-BCC3-2337E55D06A4}" destId="{E63F8AF1-125E-497B-B4F6-A0A5D9A9C8B3}" srcOrd="1" destOrd="0" parTransId="{55F2267C-E03D-4684-875E-7FB5998AC1D8}" sibTransId="{AFE52051-4AEB-42AA-AC60-6DA554ACC511}"/>
    <dgm:cxn modelId="{D718417B-3580-43D0-A2C2-C49BB2935C0D}" srcId="{DC2F0074-BC1A-4C0A-BCC3-2337E55D06A4}" destId="{52F0DE60-FEAE-4EE3-A364-EA80494CF9C1}" srcOrd="0" destOrd="0" parTransId="{AA8893E0-7493-4868-BBC1-31CA4668919B}" sibTransId="{BB1B7ACC-4A87-49B0-A6BE-2B0D04F9C5E4}"/>
    <dgm:cxn modelId="{EF3A8490-8CAD-4054-9CF3-37E988BAF51E}" type="presOf" srcId="{F33D9A08-51B8-4CC4-8FED-489AC52DEF78}" destId="{6FFDD316-9E24-4BC7-9987-22A31BC57AC5}" srcOrd="0" destOrd="0" presId="urn:microsoft.com/office/officeart/2005/8/layout/radial6#2"/>
    <dgm:cxn modelId="{0F0850AB-F7D4-4CFE-A59F-F97E9E9099AE}" type="presOf" srcId="{BB1B7ACC-4A87-49B0-A6BE-2B0D04F9C5E4}" destId="{B410358C-81FA-4589-9A67-178682C6C97F}" srcOrd="0" destOrd="0" presId="urn:microsoft.com/office/officeart/2005/8/layout/radial6#2"/>
    <dgm:cxn modelId="{EE84F2AB-2905-41C3-8AE0-1522A5C55225}" type="presOf" srcId="{52F0DE60-FEAE-4EE3-A364-EA80494CF9C1}" destId="{F6236E91-A546-4E8E-B941-E493A9A996AC}" srcOrd="0" destOrd="0" presId="urn:microsoft.com/office/officeart/2005/8/layout/radial6#2"/>
    <dgm:cxn modelId="{EC5C5AB4-18A8-4B3B-B419-970D83888ECC}" srcId="{DC2F0074-BC1A-4C0A-BCC3-2337E55D06A4}" destId="{FE323535-4A12-4CC6-98DD-9A64014BE586}" srcOrd="3" destOrd="0" parTransId="{0BF17D3E-82B2-483C-94D3-2DA670C380EA}" sibTransId="{5E0F0C0F-F161-4E81-BF07-CCB1BB45FBC6}"/>
    <dgm:cxn modelId="{B2FF1DB9-70A3-4752-AF1D-6CB481EBB0C8}" type="presOf" srcId="{5E0F0C0F-F161-4E81-BF07-CCB1BB45FBC6}" destId="{415EF514-9341-43B5-AF4F-CFE989CD590C}" srcOrd="0" destOrd="0" presId="urn:microsoft.com/office/officeart/2005/8/layout/radial6#2"/>
    <dgm:cxn modelId="{CD08FBC4-D237-417E-9BDF-473E7550027B}" type="presOf" srcId="{E63F8AF1-125E-497B-B4F6-A0A5D9A9C8B3}" destId="{49ECE553-A4CD-43E5-AE95-5AC7FF723061}" srcOrd="0" destOrd="0" presId="urn:microsoft.com/office/officeart/2005/8/layout/radial6#2"/>
    <dgm:cxn modelId="{B5AADCC6-CD5C-440B-85AE-194B9AF6C078}" type="presOf" srcId="{B5EB4A01-9BF9-407B-8E29-B1A76FB2DD74}" destId="{014B9D28-BE9A-44F2-9638-75AA41CCA822}" srcOrd="0" destOrd="0" presId="urn:microsoft.com/office/officeart/2005/8/layout/radial6#2"/>
    <dgm:cxn modelId="{7D58EBE5-151C-4FCA-BBF6-7C42F9650592}" type="presOf" srcId="{988E8D6A-5A5B-4C62-825B-031E9328D7C8}" destId="{3137BE53-FC02-493F-A205-F4CA5BDC48B9}" srcOrd="0" destOrd="0" presId="urn:microsoft.com/office/officeart/2005/8/layout/radial6#2"/>
    <dgm:cxn modelId="{392558E7-4A65-44B8-AE02-EC484D86D45B}" srcId="{DC2F0074-BC1A-4C0A-BCC3-2337E55D06A4}" destId="{A4BEE270-172D-4599-B033-55FF3EAF2E57}" srcOrd="2" destOrd="0" parTransId="{09F88D4D-AE72-45D9-90EC-EE55763A4C22}" sibTransId="{988E8D6A-5A5B-4C62-825B-031E9328D7C8}"/>
    <dgm:cxn modelId="{DC838FF2-DD90-437C-84CC-66554BEE77E4}" type="presOf" srcId="{A8307FDE-30BC-4A57-A4B5-D1CCCEAA0EB7}" destId="{121D2E8E-E9B2-4D6B-881E-2D07FD650B41}" srcOrd="0" destOrd="0" presId="urn:microsoft.com/office/officeart/2005/8/layout/radial6#2"/>
    <dgm:cxn modelId="{347F25FA-E115-4F4E-804A-66738CC62603}" srcId="{DC2F0074-BC1A-4C0A-BCC3-2337E55D06A4}" destId="{59F3C095-26B3-4BDB-9873-F8A4DF0F927E}" srcOrd="4" destOrd="0" parTransId="{629D75AC-4842-462A-9C24-3961973CFCBE}" sibTransId="{A8307FDE-30BC-4A57-A4B5-D1CCCEAA0EB7}"/>
    <dgm:cxn modelId="{40A94489-DB3A-4E24-B318-3AA4B2469168}" type="presParOf" srcId="{6FFDD316-9E24-4BC7-9987-22A31BC57AC5}" destId="{6F537AE1-EA3D-41AC-BFC2-1DF8FA2FE606}" srcOrd="0" destOrd="0" presId="urn:microsoft.com/office/officeart/2005/8/layout/radial6#2"/>
    <dgm:cxn modelId="{06A70115-C56F-46F9-9ADD-8F76DFABBFEF}" type="presParOf" srcId="{6FFDD316-9E24-4BC7-9987-22A31BC57AC5}" destId="{F6236E91-A546-4E8E-B941-E493A9A996AC}" srcOrd="1" destOrd="0" presId="urn:microsoft.com/office/officeart/2005/8/layout/radial6#2"/>
    <dgm:cxn modelId="{28C89C5D-CFAA-4C7F-BEE9-DB8D8EBF6C95}" type="presParOf" srcId="{6FFDD316-9E24-4BC7-9987-22A31BC57AC5}" destId="{66BB9A75-2546-4AD3-BB2C-8A3E98A7A734}" srcOrd="2" destOrd="0" presId="urn:microsoft.com/office/officeart/2005/8/layout/radial6#2"/>
    <dgm:cxn modelId="{99E5D02A-C473-44A7-B09A-F5FD2F5653F8}" type="presParOf" srcId="{6FFDD316-9E24-4BC7-9987-22A31BC57AC5}" destId="{B410358C-81FA-4589-9A67-178682C6C97F}" srcOrd="3" destOrd="0" presId="urn:microsoft.com/office/officeart/2005/8/layout/radial6#2"/>
    <dgm:cxn modelId="{417D1900-A8B9-40C5-9A47-62BFEF2BF8FB}" type="presParOf" srcId="{6FFDD316-9E24-4BC7-9987-22A31BC57AC5}" destId="{49ECE553-A4CD-43E5-AE95-5AC7FF723061}" srcOrd="4" destOrd="0" presId="urn:microsoft.com/office/officeart/2005/8/layout/radial6#2"/>
    <dgm:cxn modelId="{2C3C2C53-114F-4311-A1F4-84E42DAB58F3}" type="presParOf" srcId="{6FFDD316-9E24-4BC7-9987-22A31BC57AC5}" destId="{3DD106A6-53A6-44A3-922C-60831FA31880}" srcOrd="5" destOrd="0" presId="urn:microsoft.com/office/officeart/2005/8/layout/radial6#2"/>
    <dgm:cxn modelId="{F3A51418-4590-4B94-BDBD-6B69FBC3BDE3}" type="presParOf" srcId="{6FFDD316-9E24-4BC7-9987-22A31BC57AC5}" destId="{43BAE524-75A8-49A0-BFCF-78BAF7684DA2}" srcOrd="6" destOrd="0" presId="urn:microsoft.com/office/officeart/2005/8/layout/radial6#2"/>
    <dgm:cxn modelId="{AED9C7D3-3FDF-40AE-B3CB-CD14955C1124}" type="presParOf" srcId="{6FFDD316-9E24-4BC7-9987-22A31BC57AC5}" destId="{405512E3-C788-48B0-8904-BC789931AF9D}" srcOrd="7" destOrd="0" presId="urn:microsoft.com/office/officeart/2005/8/layout/radial6#2"/>
    <dgm:cxn modelId="{03CBE4E7-12D0-44C5-883E-6ACA9B1D4BF5}" type="presParOf" srcId="{6FFDD316-9E24-4BC7-9987-22A31BC57AC5}" destId="{83F89B36-C319-48FD-A969-B6EF01653DDC}" srcOrd="8" destOrd="0" presId="urn:microsoft.com/office/officeart/2005/8/layout/radial6#2"/>
    <dgm:cxn modelId="{61FFEE31-7392-479A-9BA2-F172AF3537EC}" type="presParOf" srcId="{6FFDD316-9E24-4BC7-9987-22A31BC57AC5}" destId="{3137BE53-FC02-493F-A205-F4CA5BDC48B9}" srcOrd="9" destOrd="0" presId="urn:microsoft.com/office/officeart/2005/8/layout/radial6#2"/>
    <dgm:cxn modelId="{53F694D4-C3CC-4BD5-A995-05A0231EDB46}" type="presParOf" srcId="{6FFDD316-9E24-4BC7-9987-22A31BC57AC5}" destId="{46BA762E-022B-45C0-8772-5A8A915BAA3C}" srcOrd="10" destOrd="0" presId="urn:microsoft.com/office/officeart/2005/8/layout/radial6#2"/>
    <dgm:cxn modelId="{9BADBBE0-D435-4A54-820E-9A0F86088B2E}" type="presParOf" srcId="{6FFDD316-9E24-4BC7-9987-22A31BC57AC5}" destId="{291CF31B-D5D6-4A49-8EE7-1814CC0D64E3}" srcOrd="11" destOrd="0" presId="urn:microsoft.com/office/officeart/2005/8/layout/radial6#2"/>
    <dgm:cxn modelId="{CDA6188C-0925-4655-A141-D51147B2034F}" type="presParOf" srcId="{6FFDD316-9E24-4BC7-9987-22A31BC57AC5}" destId="{415EF514-9341-43B5-AF4F-CFE989CD590C}" srcOrd="12" destOrd="0" presId="urn:microsoft.com/office/officeart/2005/8/layout/radial6#2"/>
    <dgm:cxn modelId="{5148773D-8DC1-4DF7-9DA8-AB8732006BE8}" type="presParOf" srcId="{6FFDD316-9E24-4BC7-9987-22A31BC57AC5}" destId="{80F2C008-B433-49EF-9C32-CAD1C07E4D8B}" srcOrd="13" destOrd="0" presId="urn:microsoft.com/office/officeart/2005/8/layout/radial6#2"/>
    <dgm:cxn modelId="{9B8756F6-38D0-4DB8-BDDE-093559C3A769}" type="presParOf" srcId="{6FFDD316-9E24-4BC7-9987-22A31BC57AC5}" destId="{81117525-7CC1-4EF4-9084-EE7884337898}" srcOrd="14" destOrd="0" presId="urn:microsoft.com/office/officeart/2005/8/layout/radial6#2"/>
    <dgm:cxn modelId="{A844D9C2-E31B-4F92-AF71-EAAEAAC7A536}" type="presParOf" srcId="{6FFDD316-9E24-4BC7-9987-22A31BC57AC5}" destId="{121D2E8E-E9B2-4D6B-881E-2D07FD650B41}" srcOrd="15" destOrd="0" presId="urn:microsoft.com/office/officeart/2005/8/layout/radial6#2"/>
    <dgm:cxn modelId="{65F3302C-1C42-4697-A4C4-650653DF2AC6}" type="presParOf" srcId="{6FFDD316-9E24-4BC7-9987-22A31BC57AC5}" destId="{014B9D28-BE9A-44F2-9638-75AA41CCA822}" srcOrd="16" destOrd="0" presId="urn:microsoft.com/office/officeart/2005/8/layout/radial6#2"/>
    <dgm:cxn modelId="{F67A6ADF-3B86-48CF-8D26-DC14CB442869}" type="presParOf" srcId="{6FFDD316-9E24-4BC7-9987-22A31BC57AC5}" destId="{3184ED2A-7EC0-456F-A40D-973C271D2235}" srcOrd="17" destOrd="0" presId="urn:microsoft.com/office/officeart/2005/8/layout/radial6#2"/>
    <dgm:cxn modelId="{B541E69F-6C19-48C5-966B-C1E606F526A1}" type="presParOf" srcId="{6FFDD316-9E24-4BC7-9987-22A31BC57AC5}" destId="{630F6371-7B28-49C8-A9DF-505A3E03FBE9}" srcOrd="18" destOrd="0" presId="urn:microsoft.com/office/officeart/2005/8/layout/radial6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DCCAE-E568-4B5A-8BC4-CE307BCBA4E3}">
      <dsp:nvSpPr>
        <dsp:cNvPr id="0" name=""/>
        <dsp:cNvSpPr/>
      </dsp:nvSpPr>
      <dsp:spPr>
        <a:xfrm>
          <a:off x="1079685" y="560548"/>
          <a:ext cx="3732274" cy="3732274"/>
        </a:xfrm>
        <a:prstGeom prst="blockArc">
          <a:avLst>
            <a:gd name="adj1" fmla="val 11880000"/>
            <a:gd name="adj2" fmla="val 16200000"/>
            <a:gd name="adj3" fmla="val 4638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597CBDD-582A-4C94-B4B6-DD63101E0EA3}">
      <dsp:nvSpPr>
        <dsp:cNvPr id="0" name=""/>
        <dsp:cNvSpPr/>
      </dsp:nvSpPr>
      <dsp:spPr>
        <a:xfrm>
          <a:off x="1079685" y="560548"/>
          <a:ext cx="3732274" cy="3732274"/>
        </a:xfrm>
        <a:prstGeom prst="blockArc">
          <a:avLst>
            <a:gd name="adj1" fmla="val 7560000"/>
            <a:gd name="adj2" fmla="val 11880000"/>
            <a:gd name="adj3" fmla="val 4638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F122A9C-5AAA-423C-8850-612C29C38371}">
      <dsp:nvSpPr>
        <dsp:cNvPr id="0" name=""/>
        <dsp:cNvSpPr/>
      </dsp:nvSpPr>
      <dsp:spPr>
        <a:xfrm>
          <a:off x="1079685" y="560548"/>
          <a:ext cx="3732274" cy="3732274"/>
        </a:xfrm>
        <a:prstGeom prst="blockArc">
          <a:avLst>
            <a:gd name="adj1" fmla="val 3240000"/>
            <a:gd name="adj2" fmla="val 7560000"/>
            <a:gd name="adj3" fmla="val 463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2FD3E51-341A-4CBE-96B3-646D5B3AB324}">
      <dsp:nvSpPr>
        <dsp:cNvPr id="0" name=""/>
        <dsp:cNvSpPr/>
      </dsp:nvSpPr>
      <dsp:spPr>
        <a:xfrm>
          <a:off x="1079685" y="560548"/>
          <a:ext cx="3732274" cy="3732274"/>
        </a:xfrm>
        <a:prstGeom prst="blockArc">
          <a:avLst>
            <a:gd name="adj1" fmla="val 20520000"/>
            <a:gd name="adj2" fmla="val 3240000"/>
            <a:gd name="adj3" fmla="val 4638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D044BFB-460F-4982-A8CA-4166CF8D64F1}">
      <dsp:nvSpPr>
        <dsp:cNvPr id="0" name=""/>
        <dsp:cNvSpPr/>
      </dsp:nvSpPr>
      <dsp:spPr>
        <a:xfrm>
          <a:off x="1079685" y="560548"/>
          <a:ext cx="3732274" cy="3732274"/>
        </a:xfrm>
        <a:prstGeom prst="blockArc">
          <a:avLst>
            <a:gd name="adj1" fmla="val 16200000"/>
            <a:gd name="adj2" fmla="val 20520000"/>
            <a:gd name="adj3" fmla="val 4638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DE74029-280A-4312-B26B-96271035192F}">
      <dsp:nvSpPr>
        <dsp:cNvPr id="0" name=""/>
        <dsp:cNvSpPr/>
      </dsp:nvSpPr>
      <dsp:spPr bwMode="white">
        <a:xfrm>
          <a:off x="2087104" y="1567966"/>
          <a:ext cx="1717437" cy="17174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FEASIBILITY  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38617" y="1819479"/>
        <a:ext cx="1214411" cy="1214411"/>
      </dsp:txXfrm>
    </dsp:sp>
    <dsp:sp modelId="{8017B8B4-990B-4B97-BCA3-FA47A7185A63}">
      <dsp:nvSpPr>
        <dsp:cNvPr id="0" name=""/>
        <dsp:cNvSpPr/>
      </dsp:nvSpPr>
      <dsp:spPr bwMode="white">
        <a:xfrm>
          <a:off x="2344719" y="2724"/>
          <a:ext cx="1202206" cy="12022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Sensor Technology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20778" y="178783"/>
        <a:ext cx="850088" cy="850088"/>
      </dsp:txXfrm>
    </dsp:sp>
    <dsp:sp modelId="{F72374CF-B384-41BE-8497-B04729E4E214}">
      <dsp:nvSpPr>
        <dsp:cNvPr id="0" name=""/>
        <dsp:cNvSpPr/>
      </dsp:nvSpPr>
      <dsp:spPr bwMode="white">
        <a:xfrm>
          <a:off x="4078360" y="1262288"/>
          <a:ext cx="1202206" cy="120220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Cloud Storage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54419" y="1438347"/>
        <a:ext cx="850088" cy="850088"/>
      </dsp:txXfrm>
    </dsp:sp>
    <dsp:sp modelId="{1F078378-6844-4EA1-AA6D-15D0205C1C00}">
      <dsp:nvSpPr>
        <dsp:cNvPr id="0" name=""/>
        <dsp:cNvSpPr/>
      </dsp:nvSpPr>
      <dsp:spPr bwMode="white">
        <a:xfrm>
          <a:off x="3416168" y="3300304"/>
          <a:ext cx="1202206" cy="120220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AI/ML Models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92227" y="3476363"/>
        <a:ext cx="850088" cy="850088"/>
      </dsp:txXfrm>
    </dsp:sp>
    <dsp:sp modelId="{21E31660-9036-4674-8CDA-692C0CA67C69}">
      <dsp:nvSpPr>
        <dsp:cNvPr id="0" name=""/>
        <dsp:cNvSpPr/>
      </dsp:nvSpPr>
      <dsp:spPr bwMode="white">
        <a:xfrm>
          <a:off x="1273270" y="3300304"/>
          <a:ext cx="1202206" cy="120220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System Integration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49329" y="3476363"/>
        <a:ext cx="850088" cy="850088"/>
      </dsp:txXfrm>
    </dsp:sp>
    <dsp:sp modelId="{B29308BC-5DDE-4DE3-AC8E-E01EC331C8EF}">
      <dsp:nvSpPr>
        <dsp:cNvPr id="0" name=""/>
        <dsp:cNvSpPr/>
      </dsp:nvSpPr>
      <dsp:spPr bwMode="white">
        <a:xfrm>
          <a:off x="611079" y="1262288"/>
          <a:ext cx="1202206" cy="120220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Scalability</a:t>
          </a:r>
          <a:endParaRPr 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87138" y="1438347"/>
        <a:ext cx="850088" cy="8500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F6371-7B28-49C8-A9DF-505A3E03FBE9}">
      <dsp:nvSpPr>
        <dsp:cNvPr id="0" name=""/>
        <dsp:cNvSpPr/>
      </dsp:nvSpPr>
      <dsp:spPr>
        <a:xfrm>
          <a:off x="1079187" y="526779"/>
          <a:ext cx="3627463" cy="3627463"/>
        </a:xfrm>
        <a:prstGeom prst="blockArc">
          <a:avLst>
            <a:gd name="adj1" fmla="val 12600000"/>
            <a:gd name="adj2" fmla="val 16200000"/>
            <a:gd name="adj3" fmla="val 4506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1D2E8E-E9B2-4D6B-881E-2D07FD650B41}">
      <dsp:nvSpPr>
        <dsp:cNvPr id="0" name=""/>
        <dsp:cNvSpPr/>
      </dsp:nvSpPr>
      <dsp:spPr>
        <a:xfrm>
          <a:off x="1079187" y="526779"/>
          <a:ext cx="3627463" cy="3627463"/>
        </a:xfrm>
        <a:prstGeom prst="blockArc">
          <a:avLst>
            <a:gd name="adj1" fmla="val 9000000"/>
            <a:gd name="adj2" fmla="val 12600000"/>
            <a:gd name="adj3" fmla="val 4506"/>
          </a:avLst>
        </a:prstGeom>
        <a:solidFill>
          <a:schemeClr val="accent4">
            <a:hueOff val="-3571816"/>
            <a:satOff val="21519"/>
            <a:lumOff val="1725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15EF514-9341-43B5-AF4F-CFE989CD590C}">
      <dsp:nvSpPr>
        <dsp:cNvPr id="0" name=""/>
        <dsp:cNvSpPr/>
      </dsp:nvSpPr>
      <dsp:spPr>
        <a:xfrm>
          <a:off x="1079187" y="526779"/>
          <a:ext cx="3627463" cy="3627463"/>
        </a:xfrm>
        <a:prstGeom prst="blockArc">
          <a:avLst>
            <a:gd name="adj1" fmla="val 5400000"/>
            <a:gd name="adj2" fmla="val 9000000"/>
            <a:gd name="adj3" fmla="val 4506"/>
          </a:avLst>
        </a:prstGeom>
        <a:solidFill>
          <a:schemeClr val="accent4">
            <a:hueOff val="-2678862"/>
            <a:satOff val="16139"/>
            <a:lumOff val="1294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137BE53-FC02-493F-A205-F4CA5BDC48B9}">
      <dsp:nvSpPr>
        <dsp:cNvPr id="0" name=""/>
        <dsp:cNvSpPr/>
      </dsp:nvSpPr>
      <dsp:spPr>
        <a:xfrm>
          <a:off x="1079187" y="526779"/>
          <a:ext cx="3627463" cy="3627463"/>
        </a:xfrm>
        <a:prstGeom prst="blockArc">
          <a:avLst>
            <a:gd name="adj1" fmla="val 1800000"/>
            <a:gd name="adj2" fmla="val 5400000"/>
            <a:gd name="adj3" fmla="val 4506"/>
          </a:avLst>
        </a:prstGeom>
        <a:solidFill>
          <a:schemeClr val="accent4">
            <a:hueOff val="-1785908"/>
            <a:satOff val="10760"/>
            <a:lumOff val="86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3BAE524-75A8-49A0-BFCF-78BAF7684DA2}">
      <dsp:nvSpPr>
        <dsp:cNvPr id="0" name=""/>
        <dsp:cNvSpPr/>
      </dsp:nvSpPr>
      <dsp:spPr>
        <a:xfrm>
          <a:off x="1079187" y="526779"/>
          <a:ext cx="3627463" cy="3627463"/>
        </a:xfrm>
        <a:prstGeom prst="blockArc">
          <a:avLst>
            <a:gd name="adj1" fmla="val 19800000"/>
            <a:gd name="adj2" fmla="val 1800000"/>
            <a:gd name="adj3" fmla="val 4506"/>
          </a:avLst>
        </a:prstGeom>
        <a:solidFill>
          <a:schemeClr val="accent4">
            <a:hueOff val="-892954"/>
            <a:satOff val="5380"/>
            <a:lumOff val="431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410358C-81FA-4589-9A67-178682C6C97F}">
      <dsp:nvSpPr>
        <dsp:cNvPr id="0" name=""/>
        <dsp:cNvSpPr/>
      </dsp:nvSpPr>
      <dsp:spPr>
        <a:xfrm>
          <a:off x="1079187" y="526779"/>
          <a:ext cx="3627463" cy="3627463"/>
        </a:xfrm>
        <a:prstGeom prst="blockArc">
          <a:avLst>
            <a:gd name="adj1" fmla="val 16200000"/>
            <a:gd name="adj2" fmla="val 19800000"/>
            <a:gd name="adj3" fmla="val 4506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F537AE1-EA3D-41AC-BFC2-1DF8FA2FE606}">
      <dsp:nvSpPr>
        <dsp:cNvPr id="0" name=""/>
        <dsp:cNvSpPr/>
      </dsp:nvSpPr>
      <dsp:spPr bwMode="white">
        <a:xfrm>
          <a:off x="2082111" y="1529703"/>
          <a:ext cx="1621616" cy="162161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VIABILITY </a:t>
          </a:r>
          <a:r>
            <a:rPr lang="en-US" sz="2100" kern="1200" dirty="0"/>
            <a:t> </a:t>
          </a:r>
        </a:p>
      </dsp:txBody>
      <dsp:txXfrm>
        <a:off x="2319591" y="1767183"/>
        <a:ext cx="1146656" cy="1146656"/>
      </dsp:txXfrm>
    </dsp:sp>
    <dsp:sp modelId="{F6236E91-A546-4E8E-B941-E493A9A996AC}">
      <dsp:nvSpPr>
        <dsp:cNvPr id="0" name=""/>
        <dsp:cNvSpPr/>
      </dsp:nvSpPr>
      <dsp:spPr bwMode="white">
        <a:xfrm>
          <a:off x="2325353" y="78"/>
          <a:ext cx="1135131" cy="11351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Cost Efficient </a:t>
          </a:r>
          <a:endParaRPr lang="en-US" sz="1400" kern="1200"/>
        </a:p>
      </dsp:txBody>
      <dsp:txXfrm>
        <a:off x="2491589" y="166314"/>
        <a:ext cx="802659" cy="802659"/>
      </dsp:txXfrm>
    </dsp:sp>
    <dsp:sp modelId="{49ECE553-A4CD-43E5-AE95-5AC7FF723061}">
      <dsp:nvSpPr>
        <dsp:cNvPr id="0" name=""/>
        <dsp:cNvSpPr/>
      </dsp:nvSpPr>
      <dsp:spPr bwMode="white">
        <a:xfrm>
          <a:off x="3860701" y="886512"/>
          <a:ext cx="1135131" cy="1135131"/>
        </a:xfrm>
        <a:prstGeom prst="ellipse">
          <a:avLst/>
        </a:prstGeom>
        <a:solidFill>
          <a:schemeClr val="accent4">
            <a:hueOff val="-892954"/>
            <a:satOff val="5380"/>
            <a:lumOff val="43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Accuracy and Reliability</a:t>
          </a:r>
          <a:endParaRPr lang="en-US" sz="1400" kern="1200"/>
        </a:p>
      </dsp:txBody>
      <dsp:txXfrm>
        <a:off x="4026937" y="1052748"/>
        <a:ext cx="802659" cy="802659"/>
      </dsp:txXfrm>
    </dsp:sp>
    <dsp:sp modelId="{405512E3-C788-48B0-8904-BC789931AF9D}">
      <dsp:nvSpPr>
        <dsp:cNvPr id="0" name=""/>
        <dsp:cNvSpPr/>
      </dsp:nvSpPr>
      <dsp:spPr bwMode="white">
        <a:xfrm>
          <a:off x="3860701" y="2659379"/>
          <a:ext cx="1135131" cy="1135131"/>
        </a:xfrm>
        <a:prstGeom prst="ellipse">
          <a:avLst/>
        </a:prstGeom>
        <a:solidFill>
          <a:schemeClr val="accent4">
            <a:hueOff val="-1785908"/>
            <a:satOff val="10760"/>
            <a:lumOff val="86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Enhanced Safety</a:t>
          </a:r>
          <a:endParaRPr lang="en-US" sz="1400" kern="1200"/>
        </a:p>
      </dsp:txBody>
      <dsp:txXfrm>
        <a:off x="4026937" y="2825615"/>
        <a:ext cx="802659" cy="802659"/>
      </dsp:txXfrm>
    </dsp:sp>
    <dsp:sp modelId="{46BA762E-022B-45C0-8772-5A8A915BAA3C}">
      <dsp:nvSpPr>
        <dsp:cNvPr id="0" name=""/>
        <dsp:cNvSpPr/>
      </dsp:nvSpPr>
      <dsp:spPr bwMode="white">
        <a:xfrm>
          <a:off x="2325353" y="3545812"/>
          <a:ext cx="1135131" cy="1135131"/>
        </a:xfrm>
        <a:prstGeom prst="ellipse">
          <a:avLst/>
        </a:prstGeom>
        <a:solidFill>
          <a:schemeClr val="accent4">
            <a:hueOff val="-2678862"/>
            <a:satOff val="16139"/>
            <a:lumOff val="129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Adaptable System</a:t>
          </a:r>
          <a:endParaRPr lang="en-US" sz="1400" kern="1200"/>
        </a:p>
      </dsp:txBody>
      <dsp:txXfrm>
        <a:off x="2491589" y="3712048"/>
        <a:ext cx="802659" cy="802659"/>
      </dsp:txXfrm>
    </dsp:sp>
    <dsp:sp modelId="{80F2C008-B433-49EF-9C32-CAD1C07E4D8B}">
      <dsp:nvSpPr>
        <dsp:cNvPr id="0" name=""/>
        <dsp:cNvSpPr/>
      </dsp:nvSpPr>
      <dsp:spPr bwMode="white">
        <a:xfrm>
          <a:off x="790005" y="2659379"/>
          <a:ext cx="1135131" cy="1135131"/>
        </a:xfrm>
        <a:prstGeom prst="ellipse">
          <a:avLst/>
        </a:prstGeom>
        <a:solidFill>
          <a:schemeClr val="accent4">
            <a:hueOff val="-3571816"/>
            <a:satOff val="21519"/>
            <a:lumOff val="172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Flexible </a:t>
          </a:r>
          <a:endParaRPr lang="en-US" sz="1400" kern="1200" dirty="0"/>
        </a:p>
      </dsp:txBody>
      <dsp:txXfrm>
        <a:off x="956241" y="2825615"/>
        <a:ext cx="802659" cy="802659"/>
      </dsp:txXfrm>
    </dsp:sp>
    <dsp:sp modelId="{014B9D28-BE9A-44F2-9638-75AA41CCA822}">
      <dsp:nvSpPr>
        <dsp:cNvPr id="0" name=""/>
        <dsp:cNvSpPr/>
      </dsp:nvSpPr>
      <dsp:spPr bwMode="white">
        <a:xfrm>
          <a:off x="790005" y="886512"/>
          <a:ext cx="1135131" cy="1135131"/>
        </a:xfrm>
        <a:prstGeom prst="ellipse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Growing Demand</a:t>
          </a:r>
          <a:endParaRPr lang="en-US" sz="1400" kern="1200"/>
        </a:p>
      </dsp:txBody>
      <dsp:txXfrm>
        <a:off x="956241" y="1052748"/>
        <a:ext cx="802659" cy="802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#1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#2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#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1" charset="-128"/>
        <a:cs typeface="MS PGothic" panose="020B0600070205080204" pitchFamily="1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1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1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1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5F62A7E-A2F8-438F-9CF8-47DE63F471B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1" charset="-128"/>
                <a:cs typeface="+mn-cs"/>
              </a:r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1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5F62A7E-A2F8-438F-9CF8-47DE63F471B4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0CA7B74D-3791-4AC6-8451-F10DBCCCDD9A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0CA7B74D-3791-4AC6-8451-F10DBCCCDD9A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1" charset="-128"/>
                <a:cs typeface="+mn-cs"/>
              </a:r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1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1" charset="-128"/>
                <a:cs typeface="+mn-cs"/>
              </a:r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1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1" charset="-128"/>
                <a:cs typeface="+mn-cs"/>
              </a:r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1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1" charset="-128"/>
                <a:cs typeface="+mn-cs"/>
              </a:r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1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anose="020B0600070205080204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1" charset="-128"/>
                <a:cs typeface="+mn-cs"/>
              </a:r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1" charset="-128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9/27/2024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9/27/2024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MS PGothic" panose="020B0600070205080204" pitchFamily="1" charset="-128"/>
          <a:cs typeface="MS PGothic" panose="020B0600070205080204" pitchFamily="1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panose="020B0600070205080204" pitchFamily="1" charset="-128"/>
          <a:cs typeface="MS PGothic" panose="020B0600070205080204" pitchFamily="1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TradeGothic"/>
          <a:ea typeface="MS PGothic" panose="020B0600070205080204" pitchFamily="1" charset="-128"/>
          <a:cs typeface="MS PGothic" panose="020B0600070205080204" pitchFamily="1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TradeGothic"/>
          <a:ea typeface="MS PGothic" panose="020B0600070205080204" pitchFamily="1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radeGothic"/>
          <a:ea typeface="MS PGothic" panose="020B0600070205080204" pitchFamily="1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TradeGothic"/>
          <a:ea typeface="MS PGothic" panose="020B0600070205080204" pitchFamily="1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TradeGothic"/>
          <a:ea typeface="MS PGothic" panose="020B0600070205080204" pitchFamily="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t>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379220"/>
            <a:ext cx="10972800" cy="1651000"/>
          </a:xfrm>
        </p:spPr>
        <p:txBody>
          <a:bodyPr/>
          <a:lstStyle/>
          <a:p>
            <a:r>
              <a:rPr lang="en-I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AI-ENHANCED ACOUSTIC MONITORING FOR PREDICTIVE RAIL MAINTENANCE AND DEFECT DETECTION</a:t>
            </a:r>
            <a:endParaRPr lang="en-I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C350F-AE50-D6B6-2518-52375A30693F}"/>
              </a:ext>
            </a:extLst>
          </p:cNvPr>
          <p:cNvSpPr txBox="1"/>
          <p:nvPr/>
        </p:nvSpPr>
        <p:spPr>
          <a:xfrm>
            <a:off x="2329098" y="3837946"/>
            <a:ext cx="8147539" cy="1640834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300" b="1" dirty="0">
                <a:solidFill>
                  <a:schemeClr val="bg1"/>
                </a:solidFill>
                <a:latin typeface="Congenial" panose="02000503040000020004" pitchFamily="2" charset="0"/>
                <a:cs typeface="Times New Roman" panose="02020603050405020304" pitchFamily="18" charset="0"/>
              </a:rPr>
              <a:t>KISHORE KUMAR I </a:t>
            </a:r>
          </a:p>
          <a:p>
            <a:pPr>
              <a:lnSpc>
                <a:spcPct val="150000"/>
              </a:lnSpc>
            </a:pPr>
            <a:r>
              <a:rPr lang="en-US" sz="2300" b="1" dirty="0">
                <a:solidFill>
                  <a:schemeClr val="bg1"/>
                </a:solidFill>
                <a:latin typeface="Congenial" panose="02000503040000020004" pitchFamily="2" charset="0"/>
                <a:cs typeface="Times New Roman" panose="02020603050405020304" pitchFamily="18" charset="0"/>
              </a:rPr>
              <a:t>Electronics and Communication Engineering / Third year</a:t>
            </a:r>
            <a:endParaRPr lang="en-IN" sz="2300" b="1" dirty="0">
              <a:solidFill>
                <a:schemeClr val="bg1"/>
              </a:solidFill>
              <a:latin typeface="Congenial" panose="02000503040000020004" pitchFamily="2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300" b="1" dirty="0">
                <a:solidFill>
                  <a:schemeClr val="bg1"/>
                </a:solidFill>
                <a:latin typeface="Congenial" panose="02000503040000020004" pitchFamily="2" charset="0"/>
                <a:cs typeface="Times New Roman" panose="02020603050405020304" pitchFamily="18" charset="0"/>
              </a:rPr>
              <a:t>R.M.K </a:t>
            </a:r>
            <a:r>
              <a:rPr lang="en-US" sz="2300" b="1" dirty="0">
                <a:solidFill>
                  <a:schemeClr val="bg1"/>
                </a:solidFill>
                <a:latin typeface="Congenial" panose="02000503040000020004" pitchFamily="2" charset="0"/>
                <a:cs typeface="Times New Roman" panose="02020603050405020304" pitchFamily="18" charset="0"/>
              </a:rPr>
              <a:t>ENGINEERING COLLEGE </a:t>
            </a:r>
            <a:endParaRPr lang="en-IN" sz="2300" b="1" dirty="0">
              <a:solidFill>
                <a:schemeClr val="bg1"/>
              </a:solidFill>
              <a:latin typeface="Congenial" panose="02000503040000020004" pitchFamily="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MS PGothic" panose="020B0600070205080204" pitchFamily="1" charset="-128"/>
                <a:cs typeface="+mn-cs"/>
              </a:rPr>
              <a:t>10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49756"/>
            <a:ext cx="11642847" cy="5538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 Novel Approach to Railway Track Faults Detection Using Acoustic Analysis</a:t>
            </a:r>
            <a:r>
              <a:rPr lang="en-US" sz="20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” By  Dr. Saleem Ullah , Rahman Shafique and Furqan Rustam (2021).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“Crack Detection System for Railway Tracks by Using Acoustic Emission Sensor”  </a:t>
            </a:r>
            <a:r>
              <a:rPr lang="en-US" sz="200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IN" sz="2000" b="1" i="0" dirty="0">
                <a:solidFill>
                  <a:srgbClr val="757575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R. Swetha and S. </a:t>
            </a:r>
            <a:r>
              <a:rPr lang="en-IN" sz="2000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Kayalvizhi</a:t>
            </a:r>
            <a:r>
              <a:rPr lang="en-IN" sz="20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(2017).</a:t>
            </a:r>
            <a:endParaRPr lang="en-US" sz="2000" b="1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Machine Learning-Based Approach for Fault Detection of Railway Track and its Components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By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Johnny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Asber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(2020).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“An initial investigation on the potential applicability of Acoustic Emission using ML techniques to rail track fault detection” </a:t>
            </a:r>
            <a:r>
              <a:rPr lang="en-US" sz="200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Kristoffer </a:t>
            </a:r>
            <a:r>
              <a:rPr lang="en-US" sz="2000" i="0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Bruzelius</a:t>
            </a:r>
            <a:r>
              <a:rPr lang="en-US" sz="2000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 Mba (2014).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000" b="1" i="0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ElsevierSans"/>
              </a:rPr>
              <a:t>,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ElsevierSans"/>
              </a:rPr>
              <a:t>,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ElsevierSans"/>
              </a:rPr>
              <a:t>,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9442" y="816582"/>
            <a:ext cx="11653113" cy="556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proposed solution</a:t>
            </a:r>
            <a:r>
              <a:rPr lang="en-US" sz="2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,We are using </a:t>
            </a:r>
            <a:r>
              <a:rPr lang="en-US" sz="2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Acoustic sensors </a:t>
            </a:r>
            <a:r>
              <a:rPr lang="en-US" sz="2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along the rail tracks to continuously collect data.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preprocessing improves signal quality and extracts waveforms by </a:t>
            </a:r>
            <a:r>
              <a:rPr lang="en-US" sz="2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 noise </a:t>
            </a:r>
            <a:r>
              <a:rPr lang="en-US" sz="2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normalizing data for accurate defect detection.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ML technique </a:t>
            </a:r>
            <a:r>
              <a:rPr lang="en-US" sz="2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Isolation Forest algorithm </a:t>
            </a:r>
            <a:r>
              <a:rPr lang="en-US" sz="2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 to find unusual patterns or anomalies in data, helping to detect defects in rail cracks.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sends automatic alerts with </a:t>
            </a:r>
            <a:r>
              <a:rPr lang="en-US" sz="2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location </a:t>
            </a:r>
            <a:r>
              <a:rPr lang="en-US" sz="2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when a crack is detected, and also stores this data in the cloud 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updates and maintenance of the </a:t>
            </a:r>
            <a:r>
              <a:rPr lang="en-US" sz="2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models </a:t>
            </a:r>
            <a:r>
              <a:rPr lang="en-US" sz="2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sensors ensure the system stays accurate and adapts to changing conditions.</a:t>
            </a:r>
            <a:endParaRPr lang="en-IN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-68262"/>
            <a:ext cx="10972800" cy="1143000"/>
          </a:xfrm>
        </p:spPr>
        <p:txBody>
          <a:bodyPr/>
          <a:lstStyle/>
          <a:p>
            <a:r>
              <a:rPr lang="en-I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agram of a cloud computing system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691" y="904010"/>
            <a:ext cx="7876309" cy="5242592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599" y="-8951"/>
            <a:ext cx="10972800" cy="1143000"/>
          </a:xfrm>
        </p:spPr>
        <p:txBody>
          <a:bodyPr/>
          <a:lstStyle/>
          <a:p>
            <a:pPr eaLnBrk="1" hangingPunct="1"/>
            <a:r>
              <a:rPr lang="en-IN" altLang="en-US" sz="3500" b="1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FLOW DIAGRAM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altLang="en-US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688773" y="3111589"/>
            <a:ext cx="0" cy="849799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599" y="109679"/>
            <a:ext cx="10972800" cy="1143000"/>
          </a:xfrm>
        </p:spPr>
        <p:txBody>
          <a:bodyPr/>
          <a:lstStyle/>
          <a:p>
            <a:pPr eaLnBrk="1" hangingPunct="1"/>
            <a:r>
              <a:rPr lang="en-US" sz="3500" b="1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85128" y="1751823"/>
            <a:ext cx="7000536" cy="267765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Module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A9G Module/GPS Module</a:t>
            </a:r>
          </a:p>
          <a:p>
            <a:pPr marL="0" indent="0" algn="just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IN" sz="21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A9G </a:t>
            </a:r>
            <a:r>
              <a:rPr lang="en-IN" sz="2100" dirty="0">
                <a:solidFill>
                  <a:schemeClr val="tx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GSM/GPS M</a:t>
            </a:r>
            <a:r>
              <a:rPr lang="en-IN" sz="21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odule</a:t>
            </a:r>
            <a:r>
              <a:rPr lang="en-IN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84549" y="3682805"/>
            <a:ext cx="5587951" cy="19732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- </a:t>
            </a: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Isolation Forest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Storage - Adafruit IO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– </a:t>
            </a: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599" y="1200456"/>
            <a:ext cx="649668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Modules and Technology Stack :</a:t>
            </a:r>
            <a:endParaRPr lang="en-IN" sz="2400" dirty="0">
              <a:solidFill>
                <a:srgbClr val="0070C0"/>
              </a:solidFill>
            </a:endParaRPr>
          </a:p>
        </p:txBody>
      </p:sp>
      <p:pic>
        <p:nvPicPr>
          <p:cNvPr id="16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61487" y="1959648"/>
            <a:ext cx="234000" cy="234000"/>
          </a:xfrm>
          <a:prstGeom prst="rect">
            <a:avLst/>
          </a:prstGeom>
        </p:spPr>
      </p:pic>
      <p:pic>
        <p:nvPicPr>
          <p:cNvPr id="17" name="p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60908" y="3872153"/>
            <a:ext cx="234000" cy="23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921270" y="251226"/>
            <a:ext cx="10972800" cy="1003295"/>
          </a:xfrm>
        </p:spPr>
        <p:txBody>
          <a:bodyPr/>
          <a:lstStyle/>
          <a:p>
            <a:pPr eaLnBrk="1" hangingPunct="1"/>
            <a:r>
              <a:rPr lang="en-IN" altLang="en-US" sz="3200" b="1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PROTOTYPE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MS PGothic" panose="020B0600070205080204" pitchFamily="1" charset="-128"/>
                <a:cs typeface="+mn-cs"/>
              </a:r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MS PGothic" panose="020B0600070205080204" pitchFamily="1" charset="-128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" y="1885315"/>
            <a:ext cx="5233035" cy="36531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565" y="1895475"/>
            <a:ext cx="5323840" cy="36023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530341" y="63347"/>
            <a:ext cx="10972800" cy="1003295"/>
          </a:xfrm>
        </p:spPr>
        <p:txBody>
          <a:bodyPr/>
          <a:lstStyle/>
          <a:p>
            <a:pPr algn="ctr" eaLnBrk="1" hangingPunct="1"/>
            <a:r>
              <a:rPr lang="en-IN" altLang="en-US" sz="3200" b="1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RESULT OBTAINED BY USING SENSORS AND ML TECHNIQE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MS PGothic" panose="020B0600070205080204" pitchFamily="1" charset="-128"/>
                <a:cs typeface="+mn-cs"/>
              </a:r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MS PGothic" panose="020B0600070205080204" pitchFamily="1" charset="-128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t="3731" b="66515"/>
          <a:stretch>
            <a:fillRect/>
          </a:stretch>
        </p:blipFill>
        <p:spPr>
          <a:xfrm>
            <a:off x="208280" y="1569128"/>
            <a:ext cx="4810125" cy="4485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1449705"/>
            <a:ext cx="6218555" cy="17849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270" y="3234690"/>
            <a:ext cx="6153785" cy="28981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432955" y="35961"/>
            <a:ext cx="10972800" cy="1003295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MS PGothic" panose="020B0600070205080204" pitchFamily="1" charset="-128"/>
                <a:cs typeface="+mn-cs"/>
              </a:rPr>
              <a:t>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MS PGothic" panose="020B0600070205080204" pitchFamily="1" charset="-128"/>
              <a:cs typeface="+mn-cs"/>
            </a:endParaRPr>
          </a:p>
        </p:txBody>
      </p:sp>
      <p:graphicFrame>
        <p:nvGraphicFramePr>
          <p:cNvPr id="15" name="TextBox 2"/>
          <p:cNvGraphicFramePr/>
          <p:nvPr/>
        </p:nvGraphicFramePr>
        <p:xfrm>
          <a:off x="547255" y="1161225"/>
          <a:ext cx="5891646" cy="4535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7" name="TextBox 2"/>
          <p:cNvGraphicFramePr/>
          <p:nvPr/>
        </p:nvGraphicFramePr>
        <p:xfrm>
          <a:off x="6095999" y="1161225"/>
          <a:ext cx="5785839" cy="468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400" b="1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MS PGothic" panose="020B0600070205080204" pitchFamily="1" charset="-128"/>
                <a:cs typeface="+mn-cs"/>
              </a:rPr>
              <a:t>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65430" y="1278255"/>
            <a:ext cx="11738610" cy="4358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22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Increased Safety</a:t>
            </a:r>
            <a:r>
              <a:rPr kumimoji="0" lang="en-US" altLang="en-US" sz="22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Early detection of track defects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reduces accident risks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ensuring the safety of passengers and railway staff.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Proactive issue identification 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minimizes downtime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keeping trains running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smoothly and improving operational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 Reduction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Addressing minor defects before they escalate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saves on repair costs and avoids expensive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disruptions.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Extended Track Life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Regular monitoring and timely repairs help extend the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lifespan of rail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Reliability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Fewer unexpected failures lead to more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reliable and consistent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rail service.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altLang="en-US" sz="3400" b="1" dirty="0">
                <a:latin typeface="Times New Roman" panose="02020603050405020304" pitchFamily="18" charset="0"/>
                <a:ea typeface="MS PGothic" panose="020B0600070205080204" pitchFamily="1" charset="-128"/>
                <a:cs typeface="Times New Roman" panose="02020603050405020304" pitchFamily="18" charset="0"/>
              </a:rPr>
              <a:t>FUTURE ENHANCEMENT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MS PGothic" panose="020B0600070205080204" pitchFamily="1" charset="-128"/>
                <a:cs typeface="+mn-cs"/>
              </a:rPr>
              <a:t>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MS PGothic" panose="020B0600070205080204" pitchFamily="1" charset="-128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9424" y="1601008"/>
            <a:ext cx="11712575" cy="30437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future developments,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laser Edging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enhance rail maintenance by detecting and</a:t>
            </a: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marking cracks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precision. When a crack is found, the system would use a laser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 its exact location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track. This visible mark would help maintenance crews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quickly locate and fix the issue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leading to faster repairs and improves safety.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498</Words>
  <Application>Microsoft Office PowerPoint</Application>
  <PresentationFormat>Widescreen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MS PGothic</vt:lpstr>
      <vt:lpstr>Arial</vt:lpstr>
      <vt:lpstr>Calibri</vt:lpstr>
      <vt:lpstr>Congenial</vt:lpstr>
      <vt:lpstr>ElsevierSans</vt:lpstr>
      <vt:lpstr>Times New Roman</vt:lpstr>
      <vt:lpstr>TradeGothic</vt:lpstr>
      <vt:lpstr>Wingdings</vt:lpstr>
      <vt:lpstr>Office Theme</vt:lpstr>
      <vt:lpstr>AI-ENHANCED ACOUSTIC MONITORING FOR PREDICTIVE RAIL MAINTENANCE AND DEFECT DETECTION</vt:lpstr>
      <vt:lpstr>PROPOSED SOLUTION</vt:lpstr>
      <vt:lpstr>FLOW DIAGRAM</vt:lpstr>
      <vt:lpstr>TECHNICAL APPROACH</vt:lpstr>
      <vt:lpstr>PROTOTYPE</vt:lpstr>
      <vt:lpstr>RESULT OBTAINED BY USING SENSORS AND ML TECHNIQE</vt:lpstr>
      <vt:lpstr>FEASIBILITY AND VIABILITY</vt:lpstr>
      <vt:lpstr>IMPACT AND BENEFITS</vt:lpstr>
      <vt:lpstr>FUTURE ENHANCEMENT</vt:lpstr>
      <vt:lpstr>RESEARCH  AND REFERENCES</vt:lpstr>
    </vt:vector>
  </TitlesOfParts>
  <Company>Crowdfunder,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creator>Crowdfunder</dc:creator>
  <cp:lastModifiedBy>KISHORE KUMAR</cp:lastModifiedBy>
  <cp:revision>155</cp:revision>
  <dcterms:created xsi:type="dcterms:W3CDTF">2013-12-12T18:46:00Z</dcterms:created>
  <dcterms:modified xsi:type="dcterms:W3CDTF">2024-09-26T18:56:40Z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EE9108F753B24133B065E88A21D7FE70_13</vt:lpwstr>
  </property>
  <property fmtid="{D5CDD505-2E9C-101B-9397-08002B2CF9AE}" pid="3" name="KSOProductBuildVer">
    <vt:lpwstr>1033-12.2.0.13472</vt:lpwstr>
  </property>
</Properties>
</file>